
<file path=[Content_Types].xml><?xml version="1.0" encoding="utf-8"?>
<Types xmlns="http://schemas.openxmlformats.org/package/2006/content-types">
  <Default Extension="xml" ContentType="application/xml"/>
  <Default Extension="jpg" ContentType="image/jpeg"/>
  <Default Extension="jpeg" ContentType="image/jpeg"/>
  <Default Extension="rels" ContentType="application/vnd.openxmlformats-package.relationships+xml"/>
  <Default Extension="vml" ContentType="application/vnd.openxmlformats-officedocument.vmlDrawing"/>
  <Default Extension="tif" ContentType="image/tiff"/>
  <Default Extension="wdp" ContentType="image/vnd.ms-photo"/>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7" r:id="rId2"/>
    <p:sldMasterId id="2147483653" r:id="rId3"/>
  </p:sldMasterIdLst>
  <p:notesMasterIdLst>
    <p:notesMasterId r:id="rId5"/>
  </p:notesMasterIdLst>
  <p:handoutMasterIdLst>
    <p:handoutMasterId r:id="rId6"/>
  </p:handoutMasterIdLst>
  <p:sldIdLst>
    <p:sldId id="256" r:id="rId4"/>
  </p:sldIdLst>
  <p:sldSz cx="32918400" cy="21945600"/>
  <p:notesSz cx="6858000" cy="9144000"/>
  <p:defaultTextStyle>
    <a:defPPr>
      <a:defRPr lang="en-US"/>
    </a:defPPr>
    <a:lvl1pPr marL="0" algn="l" defTabSz="3134552" rtl="0" eaLnBrk="1" latinLnBrk="0" hangingPunct="1">
      <a:defRPr sz="6142" kern="1200">
        <a:solidFill>
          <a:schemeClr val="tx1"/>
        </a:solidFill>
        <a:latin typeface="+mn-lt"/>
        <a:ea typeface="+mn-ea"/>
        <a:cs typeface="+mn-cs"/>
      </a:defRPr>
    </a:lvl1pPr>
    <a:lvl2pPr marL="1567277" algn="l" defTabSz="3134552" rtl="0" eaLnBrk="1" latinLnBrk="0" hangingPunct="1">
      <a:defRPr sz="6142" kern="1200">
        <a:solidFill>
          <a:schemeClr val="tx1"/>
        </a:solidFill>
        <a:latin typeface="+mn-lt"/>
        <a:ea typeface="+mn-ea"/>
        <a:cs typeface="+mn-cs"/>
      </a:defRPr>
    </a:lvl2pPr>
    <a:lvl3pPr marL="3134552" algn="l" defTabSz="3134552" rtl="0" eaLnBrk="1" latinLnBrk="0" hangingPunct="1">
      <a:defRPr sz="6142" kern="1200">
        <a:solidFill>
          <a:schemeClr val="tx1"/>
        </a:solidFill>
        <a:latin typeface="+mn-lt"/>
        <a:ea typeface="+mn-ea"/>
        <a:cs typeface="+mn-cs"/>
      </a:defRPr>
    </a:lvl3pPr>
    <a:lvl4pPr marL="4701829" algn="l" defTabSz="3134552" rtl="0" eaLnBrk="1" latinLnBrk="0" hangingPunct="1">
      <a:defRPr sz="6142" kern="1200">
        <a:solidFill>
          <a:schemeClr val="tx1"/>
        </a:solidFill>
        <a:latin typeface="+mn-lt"/>
        <a:ea typeface="+mn-ea"/>
        <a:cs typeface="+mn-cs"/>
      </a:defRPr>
    </a:lvl4pPr>
    <a:lvl5pPr marL="6269105" algn="l" defTabSz="3134552" rtl="0" eaLnBrk="1" latinLnBrk="0" hangingPunct="1">
      <a:defRPr sz="6142" kern="1200">
        <a:solidFill>
          <a:schemeClr val="tx1"/>
        </a:solidFill>
        <a:latin typeface="+mn-lt"/>
        <a:ea typeface="+mn-ea"/>
        <a:cs typeface="+mn-cs"/>
      </a:defRPr>
    </a:lvl5pPr>
    <a:lvl6pPr marL="7836382" algn="l" defTabSz="3134552" rtl="0" eaLnBrk="1" latinLnBrk="0" hangingPunct="1">
      <a:defRPr sz="6142" kern="1200">
        <a:solidFill>
          <a:schemeClr val="tx1"/>
        </a:solidFill>
        <a:latin typeface="+mn-lt"/>
        <a:ea typeface="+mn-ea"/>
        <a:cs typeface="+mn-cs"/>
      </a:defRPr>
    </a:lvl6pPr>
    <a:lvl7pPr marL="9403659" algn="l" defTabSz="3134552" rtl="0" eaLnBrk="1" latinLnBrk="0" hangingPunct="1">
      <a:defRPr sz="6142" kern="1200">
        <a:solidFill>
          <a:schemeClr val="tx1"/>
        </a:solidFill>
        <a:latin typeface="+mn-lt"/>
        <a:ea typeface="+mn-ea"/>
        <a:cs typeface="+mn-cs"/>
      </a:defRPr>
    </a:lvl7pPr>
    <a:lvl8pPr marL="10970935" algn="l" defTabSz="3134552" rtl="0" eaLnBrk="1" latinLnBrk="0" hangingPunct="1">
      <a:defRPr sz="6142" kern="1200">
        <a:solidFill>
          <a:schemeClr val="tx1"/>
        </a:solidFill>
        <a:latin typeface="+mn-lt"/>
        <a:ea typeface="+mn-ea"/>
        <a:cs typeface="+mn-cs"/>
      </a:defRPr>
    </a:lvl8pPr>
    <a:lvl9pPr marL="12538212" algn="l" defTabSz="3134552" rtl="0" eaLnBrk="1" latinLnBrk="0" hangingPunct="1">
      <a:defRPr sz="614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2" userDrawn="1">
          <p15:clr>
            <a:srgbClr val="A4A3A4"/>
          </p15:clr>
        </p15:guide>
        <p15:guide id="2" orient="horz" pos="192" userDrawn="1">
          <p15:clr>
            <a:srgbClr val="A4A3A4"/>
          </p15:clr>
        </p15:guide>
        <p15:guide id="3" orient="horz" pos="13440" userDrawn="1">
          <p15:clr>
            <a:srgbClr val="A4A3A4"/>
          </p15:clr>
        </p15:guide>
        <p15:guide id="4" orient="horz" userDrawn="1">
          <p15:clr>
            <a:srgbClr val="A4A3A4"/>
          </p15:clr>
        </p15:guide>
        <p15:guide id="5" pos="436" userDrawn="1">
          <p15:clr>
            <a:srgbClr val="A4A3A4"/>
          </p15:clr>
        </p15:guide>
        <p15:guide id="6" pos="2030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27" autoAdjust="0"/>
    <p:restoredTop sz="94688" autoAdjust="0"/>
  </p:normalViewPr>
  <p:slideViewPr>
    <p:cSldViewPr snapToGrid="0" snapToObjects="1" showGuides="1">
      <p:cViewPr>
        <p:scale>
          <a:sx n="45" d="100"/>
          <a:sy n="45" d="100"/>
        </p:scale>
        <p:origin x="-3840" y="536"/>
      </p:cViewPr>
      <p:guideLst>
        <p:guide orient="horz" pos="2212"/>
        <p:guide orient="horz" pos="192"/>
        <p:guide orient="horz" pos="13440"/>
        <p:guide orient="horz"/>
        <p:guide pos="436"/>
        <p:guide pos="2030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79" d="100"/>
          <a:sy n="79" d="100"/>
        </p:scale>
        <p:origin x="-376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commentAuthors" Target="commentAuthors.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drawings/_rels/vmlDrawing1.vml.rels><?xml version="1.0" encoding="UTF-8" standalone="yes"?>
<Relationships xmlns="http://schemas.openxmlformats.org/package/2006/relationships"><Relationship Id="rId1" Type="http://schemas.openxmlformats.org/officeDocument/2006/relationships/image" Target="NULL"/></Relationships>
</file>

<file path=ppt/drawings/_rels/vmlDrawing2.vml.rels><?xml version="1.0" encoding="UTF-8" standalone="yes"?>
<Relationships xmlns="http://schemas.openxmlformats.org/package/2006/relationships"><Relationship Id="rId1" Type="http://schemas.openxmlformats.org/officeDocument/2006/relationships/image" Target="NULL"/></Relationships>
</file>

<file path=ppt/drawings/_rels/vmlDrawing3.vml.rels><?xml version="1.0" encoding="UTF-8" standalone="yes"?>
<Relationships xmlns="http://schemas.openxmlformats.org/package/2006/relationships"><Relationship Id="rId1" Type="http://schemas.openxmlformats.org/officeDocument/2006/relationships/image" Target="NUL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5/2/16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media/image3.jpg>
</file>

<file path=ppt/media/image4.tif>
</file>

<file path=ppt/media/image5.tif>
</file>

<file path=ppt/media/image6.jpg>
</file>

<file path=ppt/media/image7.t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5/2/16</a:t>
            </a:fld>
            <a:endParaRPr lang="en-US" dirty="0"/>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3134552" rtl="0" eaLnBrk="1" latinLnBrk="0" hangingPunct="1">
      <a:defRPr sz="4142" kern="1200">
        <a:solidFill>
          <a:schemeClr val="tx1"/>
        </a:solidFill>
        <a:latin typeface="+mn-lt"/>
        <a:ea typeface="+mn-ea"/>
        <a:cs typeface="+mn-cs"/>
      </a:defRPr>
    </a:lvl1pPr>
    <a:lvl2pPr marL="1567277" algn="l" defTabSz="3134552" rtl="0" eaLnBrk="1" latinLnBrk="0" hangingPunct="1">
      <a:defRPr sz="4142" kern="1200">
        <a:solidFill>
          <a:schemeClr val="tx1"/>
        </a:solidFill>
        <a:latin typeface="+mn-lt"/>
        <a:ea typeface="+mn-ea"/>
        <a:cs typeface="+mn-cs"/>
      </a:defRPr>
    </a:lvl2pPr>
    <a:lvl3pPr marL="3134552" algn="l" defTabSz="3134552" rtl="0" eaLnBrk="1" latinLnBrk="0" hangingPunct="1">
      <a:defRPr sz="4142" kern="1200">
        <a:solidFill>
          <a:schemeClr val="tx1"/>
        </a:solidFill>
        <a:latin typeface="+mn-lt"/>
        <a:ea typeface="+mn-ea"/>
        <a:cs typeface="+mn-cs"/>
      </a:defRPr>
    </a:lvl3pPr>
    <a:lvl4pPr marL="4701829" algn="l" defTabSz="3134552" rtl="0" eaLnBrk="1" latinLnBrk="0" hangingPunct="1">
      <a:defRPr sz="4142" kern="1200">
        <a:solidFill>
          <a:schemeClr val="tx1"/>
        </a:solidFill>
        <a:latin typeface="+mn-lt"/>
        <a:ea typeface="+mn-ea"/>
        <a:cs typeface="+mn-cs"/>
      </a:defRPr>
    </a:lvl4pPr>
    <a:lvl5pPr marL="6269105" algn="l" defTabSz="3134552" rtl="0" eaLnBrk="1" latinLnBrk="0" hangingPunct="1">
      <a:defRPr sz="4142" kern="1200">
        <a:solidFill>
          <a:schemeClr val="tx1"/>
        </a:solidFill>
        <a:latin typeface="+mn-lt"/>
        <a:ea typeface="+mn-ea"/>
        <a:cs typeface="+mn-cs"/>
      </a:defRPr>
    </a:lvl5pPr>
    <a:lvl6pPr marL="7836382" algn="l" defTabSz="3134552" rtl="0" eaLnBrk="1" latinLnBrk="0" hangingPunct="1">
      <a:defRPr sz="4142" kern="1200">
        <a:solidFill>
          <a:schemeClr val="tx1"/>
        </a:solidFill>
        <a:latin typeface="+mn-lt"/>
        <a:ea typeface="+mn-ea"/>
        <a:cs typeface="+mn-cs"/>
      </a:defRPr>
    </a:lvl6pPr>
    <a:lvl7pPr marL="9403659" algn="l" defTabSz="3134552" rtl="0" eaLnBrk="1" latinLnBrk="0" hangingPunct="1">
      <a:defRPr sz="4142" kern="1200">
        <a:solidFill>
          <a:schemeClr val="tx1"/>
        </a:solidFill>
        <a:latin typeface="+mn-lt"/>
        <a:ea typeface="+mn-ea"/>
        <a:cs typeface="+mn-cs"/>
      </a:defRPr>
    </a:lvl7pPr>
    <a:lvl8pPr marL="10970935" algn="l" defTabSz="3134552" rtl="0" eaLnBrk="1" latinLnBrk="0" hangingPunct="1">
      <a:defRPr sz="4142" kern="1200">
        <a:solidFill>
          <a:schemeClr val="tx1"/>
        </a:solidFill>
        <a:latin typeface="+mn-lt"/>
        <a:ea typeface="+mn-ea"/>
        <a:cs typeface="+mn-cs"/>
      </a:defRPr>
    </a:lvl8pPr>
    <a:lvl9pPr marL="12538212" algn="l" defTabSz="3134552" rtl="0" eaLnBrk="1" latinLnBrk="0" hangingPunct="1">
      <a:defRPr sz="414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0" y="685800"/>
            <a:ext cx="5143500" cy="34290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2410307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78141" y="4252321"/>
            <a:ext cx="7542610" cy="718188"/>
          </a:xfrm>
          <a:prstGeom prst="rect">
            <a:avLst/>
          </a:prstGeom>
        </p:spPr>
        <p:txBody>
          <a:bodyPr wrap="square" lIns="228589" tIns="228589" rIns="228589" bIns="228589">
            <a:spAutoFit/>
          </a:bodyPr>
          <a:lstStyle>
            <a:lvl1pPr marL="0" indent="0">
              <a:buNone/>
              <a:defRPr sz="1667">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691756" y="3668358"/>
            <a:ext cx="7536656" cy="564314"/>
          </a:xfrm>
          <a:prstGeom prst="rect">
            <a:avLst/>
          </a:prstGeom>
          <a:noFill/>
        </p:spPr>
        <p:txBody>
          <a:bodyPr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edit) INTRODUCTION or ABSTRACT</a:t>
            </a:r>
            <a:endParaRPr lang="en-US" dirty="0"/>
          </a:p>
        </p:txBody>
      </p:sp>
      <p:sp>
        <p:nvSpPr>
          <p:cNvPr id="20" name="Text Placeholder 5"/>
          <p:cNvSpPr>
            <a:spLocks noGrp="1"/>
          </p:cNvSpPr>
          <p:nvPr>
            <p:ph type="body" sz="quarter" idx="20" hasCustomPrompt="1"/>
          </p:nvPr>
        </p:nvSpPr>
        <p:spPr>
          <a:xfrm>
            <a:off x="691754" y="9444201"/>
            <a:ext cx="7537847"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edit)  OBJECTIVES</a:t>
            </a:r>
            <a:endParaRPr lang="en-US" dirty="0"/>
          </a:p>
        </p:txBody>
      </p:sp>
      <p:sp>
        <p:nvSpPr>
          <p:cNvPr id="21" name="Text Placeholder 3"/>
          <p:cNvSpPr>
            <a:spLocks noGrp="1"/>
          </p:cNvSpPr>
          <p:nvPr>
            <p:ph type="body" sz="quarter" idx="21" hasCustomPrompt="1"/>
          </p:nvPr>
        </p:nvSpPr>
        <p:spPr>
          <a:xfrm>
            <a:off x="8690374" y="4252321"/>
            <a:ext cx="7536656" cy="718188"/>
          </a:xfrm>
          <a:prstGeom prst="rect">
            <a:avLst/>
          </a:prstGeom>
        </p:spPr>
        <p:txBody>
          <a:bodyPr wrap="square" lIns="228589" tIns="228589" rIns="228589" bIns="228589">
            <a:spAutoFit/>
          </a:bodyPr>
          <a:lstStyle>
            <a:lvl1pPr marL="0" indent="0">
              <a:buNone/>
              <a:defRPr sz="1667">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8690375" y="3668358"/>
            <a:ext cx="7536656" cy="564314"/>
          </a:xfrm>
          <a:prstGeom prst="rect">
            <a:avLst/>
          </a:prstGeom>
          <a:noFill/>
        </p:spPr>
        <p:txBody>
          <a:bodyPr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edit)  MATERIALS &amp; METHODS</a:t>
            </a:r>
            <a:endParaRPr lang="en-US" dirty="0"/>
          </a:p>
        </p:txBody>
      </p:sp>
      <p:sp>
        <p:nvSpPr>
          <p:cNvPr id="23" name="Text Placeholder 3"/>
          <p:cNvSpPr>
            <a:spLocks noGrp="1"/>
          </p:cNvSpPr>
          <p:nvPr>
            <p:ph type="body" sz="quarter" idx="23" hasCustomPrompt="1"/>
          </p:nvPr>
        </p:nvSpPr>
        <p:spPr>
          <a:xfrm>
            <a:off x="16693754" y="4252321"/>
            <a:ext cx="7536656" cy="718188"/>
          </a:xfrm>
          <a:prstGeom prst="rect">
            <a:avLst/>
          </a:prstGeom>
        </p:spPr>
        <p:txBody>
          <a:bodyPr wrap="square" lIns="228589" tIns="228589" rIns="228589" bIns="228589">
            <a:spAutoFit/>
          </a:bodyPr>
          <a:lstStyle>
            <a:lvl1pPr marL="0" indent="0">
              <a:buNone/>
              <a:defRPr sz="1667">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16687800" y="3668358"/>
            <a:ext cx="7543800" cy="564314"/>
          </a:xfrm>
          <a:prstGeom prst="rect">
            <a:avLst/>
          </a:prstGeom>
          <a:noFill/>
        </p:spPr>
        <p:txBody>
          <a:bodyPr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edit)  RESULTS</a:t>
            </a:r>
            <a:endParaRPr lang="en-US" dirty="0"/>
          </a:p>
        </p:txBody>
      </p:sp>
      <p:sp>
        <p:nvSpPr>
          <p:cNvPr id="25" name="Text Placeholder 5"/>
          <p:cNvSpPr>
            <a:spLocks noGrp="1"/>
          </p:cNvSpPr>
          <p:nvPr>
            <p:ph type="body" sz="quarter" idx="25" hasCustomPrompt="1"/>
          </p:nvPr>
        </p:nvSpPr>
        <p:spPr>
          <a:xfrm>
            <a:off x="24685520" y="3668358"/>
            <a:ext cx="7535264"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edit)  CONCLUSIONS</a:t>
            </a:r>
            <a:endParaRPr lang="en-US" dirty="0"/>
          </a:p>
        </p:txBody>
      </p:sp>
      <p:sp>
        <p:nvSpPr>
          <p:cNvPr id="26" name="Text Placeholder 3"/>
          <p:cNvSpPr>
            <a:spLocks noGrp="1"/>
          </p:cNvSpPr>
          <p:nvPr>
            <p:ph type="body" sz="quarter" idx="26" hasCustomPrompt="1"/>
          </p:nvPr>
        </p:nvSpPr>
        <p:spPr>
          <a:xfrm>
            <a:off x="24685520" y="4252321"/>
            <a:ext cx="7535264" cy="718188"/>
          </a:xfrm>
          <a:prstGeom prst="rect">
            <a:avLst/>
          </a:prstGeom>
        </p:spPr>
        <p:txBody>
          <a:bodyPr wrap="square" lIns="228589" tIns="228589" rIns="228589" bIns="228589">
            <a:spAutoFit/>
          </a:bodyPr>
          <a:lstStyle>
            <a:lvl1pPr marL="0" indent="0">
              <a:buNone/>
              <a:defRPr sz="1667">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24685520" y="9484351"/>
            <a:ext cx="7535264"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edit)  REFERENCES</a:t>
            </a:r>
            <a:endParaRPr lang="en-US" dirty="0"/>
          </a:p>
        </p:txBody>
      </p:sp>
      <p:sp>
        <p:nvSpPr>
          <p:cNvPr id="28" name="Text Placeholder 3"/>
          <p:cNvSpPr>
            <a:spLocks noGrp="1"/>
          </p:cNvSpPr>
          <p:nvPr>
            <p:ph type="body" sz="quarter" idx="28" hasCustomPrompt="1"/>
          </p:nvPr>
        </p:nvSpPr>
        <p:spPr>
          <a:xfrm>
            <a:off x="24685520" y="10007602"/>
            <a:ext cx="7539038" cy="718188"/>
          </a:xfrm>
          <a:prstGeom prst="rect">
            <a:avLst/>
          </a:prstGeom>
        </p:spPr>
        <p:txBody>
          <a:bodyPr wrap="square" lIns="228589" tIns="228589" rIns="228589" bIns="228589">
            <a:spAutoFit/>
          </a:bodyPr>
          <a:lstStyle>
            <a:lvl1pPr marL="0" indent="0">
              <a:buNone/>
              <a:defRPr sz="1667">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24685520" y="17088793"/>
            <a:ext cx="7535264"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edit)  ACKNOWLEDGEMENTS or  CONTACT</a:t>
            </a:r>
            <a:endParaRPr lang="en-US" dirty="0"/>
          </a:p>
        </p:txBody>
      </p:sp>
      <p:sp>
        <p:nvSpPr>
          <p:cNvPr id="30" name="Text Placeholder 3"/>
          <p:cNvSpPr>
            <a:spLocks noGrp="1"/>
          </p:cNvSpPr>
          <p:nvPr>
            <p:ph type="body" sz="quarter" idx="30" hasCustomPrompt="1"/>
          </p:nvPr>
        </p:nvSpPr>
        <p:spPr>
          <a:xfrm>
            <a:off x="24685520" y="17622298"/>
            <a:ext cx="7539038" cy="718188"/>
          </a:xfrm>
          <a:prstGeom prst="rect">
            <a:avLst/>
          </a:prstGeom>
        </p:spPr>
        <p:txBody>
          <a:bodyPr wrap="square" lIns="228589" tIns="228589" rIns="228589" bIns="228589">
            <a:spAutoFit/>
          </a:bodyPr>
          <a:lstStyle>
            <a:lvl1pPr marL="0" indent="0">
              <a:buNone/>
              <a:defRPr sz="1667">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60" name="Text Placeholder 3"/>
          <p:cNvSpPr>
            <a:spLocks noGrp="1"/>
          </p:cNvSpPr>
          <p:nvPr>
            <p:ph type="body" sz="quarter" idx="96" hasCustomPrompt="1"/>
          </p:nvPr>
        </p:nvSpPr>
        <p:spPr>
          <a:xfrm>
            <a:off x="678141" y="9967702"/>
            <a:ext cx="7542610" cy="718188"/>
          </a:xfrm>
          <a:prstGeom prst="rect">
            <a:avLst/>
          </a:prstGeom>
        </p:spPr>
        <p:txBody>
          <a:bodyPr wrap="square" lIns="228589" tIns="228589" rIns="228589" bIns="228589">
            <a:spAutoFit/>
          </a:bodyPr>
          <a:lstStyle>
            <a:lvl1pPr marL="0" indent="0">
              <a:buNone/>
              <a:defRPr sz="1667">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77" name="Text Placeholder 76"/>
          <p:cNvSpPr>
            <a:spLocks noGrp="1"/>
          </p:cNvSpPr>
          <p:nvPr>
            <p:ph type="body" sz="quarter" idx="150" hasCustomPrompt="1"/>
          </p:nvPr>
        </p:nvSpPr>
        <p:spPr>
          <a:xfrm>
            <a:off x="4449445" y="2255965"/>
            <a:ext cx="23999226" cy="853440"/>
          </a:xfrm>
          <a:prstGeom prst="rect">
            <a:avLst/>
          </a:prstGeom>
        </p:spPr>
        <p:txBody>
          <a:bodyPr>
            <a:normAutofit/>
          </a:bodyPr>
          <a:lstStyle>
            <a:lvl1pPr marL="0" indent="0" algn="ctr">
              <a:buFontTx/>
              <a:buNone/>
              <a:defRPr sz="4000">
                <a:solidFill>
                  <a:schemeClr val="bg1"/>
                </a:solidFill>
                <a:latin typeface="+mj-lt"/>
              </a:defRPr>
            </a:lvl1pPr>
            <a:lvl2pPr>
              <a:buFontTx/>
              <a:buNone/>
              <a:defRPr sz="4800"/>
            </a:lvl2pPr>
            <a:lvl3pPr>
              <a:buFontTx/>
              <a:buNone/>
              <a:defRPr sz="4800"/>
            </a:lvl3pPr>
            <a:lvl4pPr>
              <a:buFontTx/>
              <a:buNone/>
              <a:defRPr sz="4800"/>
            </a:lvl4pPr>
            <a:lvl5pPr>
              <a:buFontTx/>
              <a:buNone/>
              <a:defRPr sz="4800"/>
            </a:lvl5pPr>
          </a:lstStyle>
          <a:p>
            <a:pPr lvl="0"/>
            <a:r>
              <a:rPr lang="en-US" dirty="0" smtClean="0"/>
              <a:t>Click here to add affiliations</a:t>
            </a:r>
            <a:endParaRPr lang="en-US" dirty="0"/>
          </a:p>
        </p:txBody>
      </p:sp>
      <p:sp>
        <p:nvSpPr>
          <p:cNvPr id="78" name="Text Placeholder 76"/>
          <p:cNvSpPr>
            <a:spLocks noGrp="1"/>
          </p:cNvSpPr>
          <p:nvPr>
            <p:ph type="body" sz="quarter" idx="151" hasCustomPrompt="1"/>
          </p:nvPr>
        </p:nvSpPr>
        <p:spPr>
          <a:xfrm>
            <a:off x="4449445" y="1402525"/>
            <a:ext cx="23999226" cy="853440"/>
          </a:xfrm>
          <a:prstGeom prst="rect">
            <a:avLst/>
          </a:prstGeom>
        </p:spPr>
        <p:txBody>
          <a:bodyPr anchor="t" anchorCtr="1">
            <a:normAutofit/>
          </a:bodyPr>
          <a:lstStyle>
            <a:lvl1pPr marL="0" indent="0" algn="ctr">
              <a:buFontTx/>
              <a:buNone/>
              <a:defRPr sz="5867">
                <a:solidFill>
                  <a:schemeClr val="bg1"/>
                </a:solidFill>
                <a:latin typeface="+mj-lt"/>
              </a:defRPr>
            </a:lvl1pPr>
            <a:lvl2pPr>
              <a:buFontTx/>
              <a:buNone/>
              <a:defRPr sz="4800"/>
            </a:lvl2pPr>
            <a:lvl3pPr>
              <a:buFontTx/>
              <a:buNone/>
              <a:defRPr sz="4800"/>
            </a:lvl3pPr>
            <a:lvl4pPr>
              <a:buFontTx/>
              <a:buNone/>
              <a:defRPr sz="4800"/>
            </a:lvl4pPr>
            <a:lvl5pPr>
              <a:buFontTx/>
              <a:buNone/>
              <a:defRPr sz="4800"/>
            </a:lvl5pPr>
          </a:lstStyle>
          <a:p>
            <a:pPr lvl="0"/>
            <a:r>
              <a:rPr lang="en-US" dirty="0" smtClean="0"/>
              <a:t>Click here to add authors</a:t>
            </a:r>
            <a:endParaRPr lang="en-US" dirty="0"/>
          </a:p>
        </p:txBody>
      </p:sp>
      <p:sp>
        <p:nvSpPr>
          <p:cNvPr id="79" name="Text Placeholder 76"/>
          <p:cNvSpPr>
            <a:spLocks noGrp="1"/>
          </p:cNvSpPr>
          <p:nvPr>
            <p:ph type="body" sz="quarter" idx="153" hasCustomPrompt="1"/>
          </p:nvPr>
        </p:nvSpPr>
        <p:spPr>
          <a:xfrm>
            <a:off x="4449445" y="310542"/>
            <a:ext cx="23999226" cy="1091982"/>
          </a:xfrm>
          <a:prstGeom prst="rect">
            <a:avLst/>
          </a:prstGeom>
        </p:spPr>
        <p:txBody>
          <a:bodyPr anchor="t" anchorCtr="1">
            <a:normAutofit/>
          </a:bodyPr>
          <a:lstStyle>
            <a:lvl1pPr marL="0" indent="0" algn="ctr">
              <a:buFontTx/>
              <a:buNone/>
              <a:defRPr sz="7667">
                <a:solidFill>
                  <a:schemeClr val="bg1"/>
                </a:solidFill>
                <a:latin typeface="+mj-lt"/>
              </a:defRPr>
            </a:lvl1pPr>
            <a:lvl2pPr>
              <a:buFontTx/>
              <a:buNone/>
              <a:defRPr sz="4800"/>
            </a:lvl2pPr>
            <a:lvl3pPr>
              <a:buFontTx/>
              <a:buNone/>
              <a:defRPr sz="4800"/>
            </a:lvl3pPr>
            <a:lvl4pPr>
              <a:buFontTx/>
              <a:buNone/>
              <a:defRPr sz="4800"/>
            </a:lvl4pPr>
            <a:lvl5pPr>
              <a:buFontTx/>
              <a:buNone/>
              <a:defRPr sz="4800"/>
            </a:lvl5pPr>
          </a:lstStyle>
          <a:p>
            <a:pPr lvl="0"/>
            <a:r>
              <a:rPr lang="en-US" dirty="0" smtClean="0"/>
              <a:t>Click here to add title</a:t>
            </a:r>
            <a:endParaRPr lang="en-US" dirty="0"/>
          </a:p>
        </p:txBody>
      </p:sp>
      <p:sp>
        <p:nvSpPr>
          <p:cNvPr id="2" name="Rounded Rectangle 1"/>
          <p:cNvSpPr/>
          <p:nvPr userDrawn="1"/>
        </p:nvSpPr>
        <p:spPr>
          <a:xfrm>
            <a:off x="0" y="21539200"/>
            <a:ext cx="33000950" cy="361950"/>
          </a:xfrm>
          <a:prstGeom prst="roundRect">
            <a:avLst>
              <a:gd name="adj" fmla="val 50000"/>
            </a:avLst>
          </a:prstGeom>
          <a:solidFill>
            <a:schemeClr val="accent5">
              <a:lumMod val="5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78140" y="4196902"/>
            <a:ext cx="10193458" cy="728319"/>
          </a:xfrm>
          <a:prstGeom prst="rect">
            <a:avLst/>
          </a:prstGeom>
        </p:spPr>
        <p:txBody>
          <a:bodyPr wrap="square" lIns="228589" tIns="228589" rIns="228589" bIns="228589">
            <a:spAutoFit/>
          </a:bodyPr>
          <a:lstStyle>
            <a:lvl1pPr marL="0" indent="0">
              <a:buNone/>
              <a:defRPr sz="1733">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691753" y="3590522"/>
            <a:ext cx="10179845"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691754" y="12160319"/>
            <a:ext cx="10194648" cy="728319"/>
          </a:xfrm>
          <a:prstGeom prst="rect">
            <a:avLst/>
          </a:prstGeom>
        </p:spPr>
        <p:txBody>
          <a:bodyPr wrap="square" lIns="228589" tIns="228589" rIns="228589" bIns="228589">
            <a:spAutoFit/>
          </a:bodyPr>
          <a:lstStyle>
            <a:lvl1pPr marL="0" indent="0">
              <a:buNone/>
              <a:defRPr sz="1733">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20" name="Text Placeholder 5"/>
          <p:cNvSpPr>
            <a:spLocks noGrp="1"/>
          </p:cNvSpPr>
          <p:nvPr>
            <p:ph type="body" sz="quarter" idx="20" hasCustomPrompt="1"/>
          </p:nvPr>
        </p:nvSpPr>
        <p:spPr>
          <a:xfrm>
            <a:off x="706560" y="11575345"/>
            <a:ext cx="10179844"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11365707" y="14396722"/>
            <a:ext cx="10178651" cy="728319"/>
          </a:xfrm>
          <a:prstGeom prst="rect">
            <a:avLst/>
          </a:prstGeom>
        </p:spPr>
        <p:txBody>
          <a:bodyPr wrap="square" lIns="228589" tIns="228589" rIns="228589" bIns="228589">
            <a:spAutoFit/>
          </a:bodyPr>
          <a:lstStyle>
            <a:lvl1pPr marL="0" indent="0">
              <a:buNone/>
              <a:defRPr sz="1733">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11365707" y="13795634"/>
            <a:ext cx="10178651"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MATERIALS &amp; METHODS</a:t>
            </a:r>
            <a:endParaRPr lang="en-US" dirty="0"/>
          </a:p>
        </p:txBody>
      </p:sp>
      <p:sp>
        <p:nvSpPr>
          <p:cNvPr id="23" name="Text Placeholder 3"/>
          <p:cNvSpPr>
            <a:spLocks noGrp="1"/>
          </p:cNvSpPr>
          <p:nvPr>
            <p:ph type="body" sz="quarter" idx="23" hasCustomPrompt="1"/>
          </p:nvPr>
        </p:nvSpPr>
        <p:spPr>
          <a:xfrm>
            <a:off x="11371661" y="4196902"/>
            <a:ext cx="10178651" cy="728319"/>
          </a:xfrm>
          <a:prstGeom prst="rect">
            <a:avLst/>
          </a:prstGeom>
        </p:spPr>
        <p:txBody>
          <a:bodyPr wrap="square" lIns="228589" tIns="228589" rIns="228589" bIns="228589">
            <a:spAutoFit/>
          </a:bodyPr>
          <a:lstStyle>
            <a:lvl1pPr marL="0" indent="0">
              <a:buNone/>
              <a:defRPr sz="1733">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11365708" y="3590522"/>
            <a:ext cx="10184606"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22046806" y="3590522"/>
            <a:ext cx="10182022"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22046806" y="4196902"/>
            <a:ext cx="10182022" cy="728319"/>
          </a:xfrm>
          <a:prstGeom prst="rect">
            <a:avLst/>
          </a:prstGeom>
        </p:spPr>
        <p:txBody>
          <a:bodyPr wrap="square" lIns="228589" tIns="228589" rIns="228589" bIns="228589">
            <a:spAutoFit/>
          </a:bodyPr>
          <a:lstStyle>
            <a:lvl1pPr marL="0" indent="0">
              <a:buNone/>
              <a:defRPr sz="1733">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22046806" y="11553940"/>
            <a:ext cx="10182022" cy="564314"/>
          </a:xfrm>
          <a:prstGeom prst="rect">
            <a:avLst/>
          </a:prstGeom>
          <a:noFill/>
        </p:spPr>
        <p:txBody>
          <a:bodyPr wrap="square" lIns="91436" tIns="91436" rIns="91436" bIns="91436" anchor="ctr" anchorCtr="0">
            <a:spAutoFit/>
          </a:bodyPr>
          <a:lstStyle>
            <a:lvl1pPr marL="0" indent="0" algn="ctr">
              <a:buNone/>
              <a:tabLst/>
              <a:defRPr sz="2467" b="1" u="sng" baseline="0">
                <a:solidFill>
                  <a:schemeClr val="accent5">
                    <a:lumMod val="50000"/>
                  </a:schemeClr>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22043033" y="12104900"/>
            <a:ext cx="10185796" cy="728319"/>
          </a:xfrm>
          <a:prstGeom prst="rect">
            <a:avLst/>
          </a:prstGeom>
        </p:spPr>
        <p:txBody>
          <a:bodyPr wrap="square" lIns="228589" tIns="228589" rIns="228589" bIns="228589">
            <a:spAutoFit/>
          </a:bodyPr>
          <a:lstStyle>
            <a:lvl1pPr marL="0" indent="0">
              <a:buNone/>
              <a:defRPr sz="1733">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22046806" y="17199630"/>
            <a:ext cx="10182022"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22046807" y="17750592"/>
            <a:ext cx="10185796" cy="728319"/>
          </a:xfrm>
          <a:prstGeom prst="rect">
            <a:avLst/>
          </a:prstGeom>
        </p:spPr>
        <p:txBody>
          <a:bodyPr wrap="square" lIns="228589" tIns="228589" rIns="228589" bIns="228589">
            <a:spAutoFit/>
          </a:bodyPr>
          <a:lstStyle>
            <a:lvl1pPr marL="0" indent="0">
              <a:buNone/>
              <a:defRPr sz="1733">
                <a:solidFill>
                  <a:schemeClr val="accent5">
                    <a:lumMod val="50000"/>
                  </a:schemeClr>
                </a:solidFill>
                <a:latin typeface="Times New Roman" pitchFamily="18" charset="0"/>
                <a:cs typeface="Times New Roman" pitchFamily="18"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Type in or paste your text here</a:t>
            </a:r>
            <a:endParaRPr lang="en-US" dirty="0"/>
          </a:p>
        </p:txBody>
      </p:sp>
      <p:sp>
        <p:nvSpPr>
          <p:cNvPr id="64" name="Text Placeholder 76"/>
          <p:cNvSpPr>
            <a:spLocks noGrp="1"/>
          </p:cNvSpPr>
          <p:nvPr>
            <p:ph type="body" sz="quarter" idx="150" hasCustomPrompt="1"/>
          </p:nvPr>
        </p:nvSpPr>
        <p:spPr>
          <a:xfrm>
            <a:off x="4449445" y="2255965"/>
            <a:ext cx="23999226" cy="853440"/>
          </a:xfrm>
          <a:prstGeom prst="rect">
            <a:avLst/>
          </a:prstGeom>
        </p:spPr>
        <p:txBody>
          <a:bodyPr>
            <a:normAutofit/>
          </a:bodyPr>
          <a:lstStyle>
            <a:lvl1pPr marL="0" indent="0" algn="ctr">
              <a:buFontTx/>
              <a:buNone/>
              <a:defRPr sz="4000">
                <a:solidFill>
                  <a:schemeClr val="bg1"/>
                </a:solidFill>
                <a:latin typeface="+mj-lt"/>
              </a:defRPr>
            </a:lvl1pPr>
            <a:lvl2pPr>
              <a:buFontTx/>
              <a:buNone/>
              <a:defRPr sz="4800"/>
            </a:lvl2pPr>
            <a:lvl3pPr>
              <a:buFontTx/>
              <a:buNone/>
              <a:defRPr sz="4800"/>
            </a:lvl3pPr>
            <a:lvl4pPr>
              <a:buFontTx/>
              <a:buNone/>
              <a:defRPr sz="4800"/>
            </a:lvl4pPr>
            <a:lvl5pPr>
              <a:buFontTx/>
              <a:buNone/>
              <a:defRPr sz="4800"/>
            </a:lvl5pPr>
          </a:lstStyle>
          <a:p>
            <a:pPr lvl="0"/>
            <a:r>
              <a:rPr lang="en-US" dirty="0" smtClean="0"/>
              <a:t>Click here to add affiliations</a:t>
            </a:r>
            <a:endParaRPr lang="en-US" dirty="0"/>
          </a:p>
        </p:txBody>
      </p:sp>
      <p:sp>
        <p:nvSpPr>
          <p:cNvPr id="65" name="Text Placeholder 76"/>
          <p:cNvSpPr>
            <a:spLocks noGrp="1"/>
          </p:cNvSpPr>
          <p:nvPr>
            <p:ph type="body" sz="quarter" idx="151" hasCustomPrompt="1"/>
          </p:nvPr>
        </p:nvSpPr>
        <p:spPr>
          <a:xfrm>
            <a:off x="4449445" y="1402525"/>
            <a:ext cx="23999226" cy="853440"/>
          </a:xfrm>
          <a:prstGeom prst="rect">
            <a:avLst/>
          </a:prstGeom>
        </p:spPr>
        <p:txBody>
          <a:bodyPr anchor="t" anchorCtr="1">
            <a:normAutofit/>
          </a:bodyPr>
          <a:lstStyle>
            <a:lvl1pPr marL="0" indent="0" algn="ctr">
              <a:buFontTx/>
              <a:buNone/>
              <a:defRPr sz="5867">
                <a:solidFill>
                  <a:schemeClr val="bg1"/>
                </a:solidFill>
                <a:latin typeface="+mj-lt"/>
              </a:defRPr>
            </a:lvl1pPr>
            <a:lvl2pPr>
              <a:buFontTx/>
              <a:buNone/>
              <a:defRPr sz="4800"/>
            </a:lvl2pPr>
            <a:lvl3pPr>
              <a:buFontTx/>
              <a:buNone/>
              <a:defRPr sz="4800"/>
            </a:lvl3pPr>
            <a:lvl4pPr>
              <a:buFontTx/>
              <a:buNone/>
              <a:defRPr sz="4800"/>
            </a:lvl4pPr>
            <a:lvl5pPr>
              <a:buFontTx/>
              <a:buNone/>
              <a:defRPr sz="4800"/>
            </a:lvl5pPr>
          </a:lstStyle>
          <a:p>
            <a:pPr lvl="0"/>
            <a:r>
              <a:rPr lang="en-US" dirty="0" smtClean="0"/>
              <a:t>Click here to add authors</a:t>
            </a:r>
            <a:endParaRPr lang="en-US" dirty="0"/>
          </a:p>
        </p:txBody>
      </p:sp>
      <p:sp>
        <p:nvSpPr>
          <p:cNvPr id="66" name="Text Placeholder 76"/>
          <p:cNvSpPr>
            <a:spLocks noGrp="1"/>
          </p:cNvSpPr>
          <p:nvPr>
            <p:ph type="body" sz="quarter" idx="153" hasCustomPrompt="1"/>
          </p:nvPr>
        </p:nvSpPr>
        <p:spPr>
          <a:xfrm>
            <a:off x="4449445" y="310542"/>
            <a:ext cx="23999226" cy="1091982"/>
          </a:xfrm>
          <a:prstGeom prst="rect">
            <a:avLst/>
          </a:prstGeom>
        </p:spPr>
        <p:txBody>
          <a:bodyPr anchor="t" anchorCtr="1">
            <a:normAutofit/>
          </a:bodyPr>
          <a:lstStyle>
            <a:lvl1pPr marL="0" indent="0" algn="ctr">
              <a:buFontTx/>
              <a:buNone/>
              <a:defRPr sz="7667">
                <a:solidFill>
                  <a:schemeClr val="bg1"/>
                </a:solidFill>
                <a:latin typeface="+mj-lt"/>
              </a:defRPr>
            </a:lvl1pPr>
            <a:lvl2pPr>
              <a:buFontTx/>
              <a:buNone/>
              <a:defRPr sz="4800"/>
            </a:lvl2pPr>
            <a:lvl3pPr>
              <a:buFontTx/>
              <a:buNone/>
              <a:defRPr sz="4800"/>
            </a:lvl3pPr>
            <a:lvl4pPr>
              <a:buFontTx/>
              <a:buNone/>
              <a:defRPr sz="4800"/>
            </a:lvl4pPr>
            <a:lvl5pPr>
              <a:buFontTx/>
              <a:buNone/>
              <a:defRPr sz="48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678141" y="4141484"/>
            <a:ext cx="7542610" cy="718188"/>
          </a:xfrm>
          <a:prstGeom prst="rect">
            <a:avLst/>
          </a:prstGeom>
        </p:spPr>
        <p:txBody>
          <a:bodyPr wrap="square" lIns="228589" tIns="228589" rIns="228589" bIns="228589">
            <a:spAutoFit/>
          </a:bodyPr>
          <a:lstStyle>
            <a:lvl1pPr marL="0" indent="0">
              <a:buNone/>
              <a:defRPr sz="1667">
                <a:latin typeface="Trebuchet MS" pitchFamily="34"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Enter your text here</a:t>
            </a:r>
            <a:endParaRPr lang="en-US" dirty="0"/>
          </a:p>
        </p:txBody>
      </p:sp>
      <p:sp>
        <p:nvSpPr>
          <p:cNvPr id="6" name="Text Placeholder 5"/>
          <p:cNvSpPr>
            <a:spLocks noGrp="1"/>
          </p:cNvSpPr>
          <p:nvPr>
            <p:ph type="body" sz="quarter" idx="11" hasCustomPrompt="1"/>
          </p:nvPr>
        </p:nvSpPr>
        <p:spPr>
          <a:xfrm>
            <a:off x="691756" y="3535104"/>
            <a:ext cx="7536656" cy="564314"/>
          </a:xfrm>
          <a:prstGeom prst="rect">
            <a:avLst/>
          </a:prstGeom>
          <a:noFill/>
        </p:spPr>
        <p:txBody>
          <a:bodyPr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676949" y="10029175"/>
            <a:ext cx="7543800" cy="718188"/>
          </a:xfrm>
          <a:prstGeom prst="rect">
            <a:avLst/>
          </a:prstGeom>
        </p:spPr>
        <p:txBody>
          <a:bodyPr wrap="square" lIns="228589" tIns="228589" rIns="228589" bIns="228589">
            <a:spAutoFit/>
          </a:bodyPr>
          <a:lstStyle>
            <a:lvl1pPr marL="0" indent="0">
              <a:buNone/>
              <a:defRPr sz="1667">
                <a:latin typeface="Trebuchet MS" pitchFamily="34"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Enter your text here</a:t>
            </a:r>
            <a:endParaRPr lang="en-US" dirty="0"/>
          </a:p>
        </p:txBody>
      </p:sp>
      <p:sp>
        <p:nvSpPr>
          <p:cNvPr id="20" name="Text Placeholder 5"/>
          <p:cNvSpPr>
            <a:spLocks noGrp="1"/>
          </p:cNvSpPr>
          <p:nvPr>
            <p:ph type="body" sz="quarter" idx="20" hasCustomPrompt="1"/>
          </p:nvPr>
        </p:nvSpPr>
        <p:spPr>
          <a:xfrm>
            <a:off x="691754" y="9444201"/>
            <a:ext cx="7537847"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8690372" y="4136192"/>
            <a:ext cx="15540036" cy="718188"/>
          </a:xfrm>
          <a:prstGeom prst="rect">
            <a:avLst/>
          </a:prstGeom>
        </p:spPr>
        <p:txBody>
          <a:bodyPr wrap="square" lIns="228589" tIns="228589" rIns="228589" bIns="228589">
            <a:spAutoFit/>
          </a:bodyPr>
          <a:lstStyle>
            <a:lvl1pPr marL="0" indent="0">
              <a:buNone/>
              <a:defRPr sz="1667">
                <a:latin typeface="Trebuchet MS" pitchFamily="34"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Enter your text here</a:t>
            </a:r>
            <a:endParaRPr lang="en-US" dirty="0"/>
          </a:p>
        </p:txBody>
      </p:sp>
      <p:sp>
        <p:nvSpPr>
          <p:cNvPr id="22" name="Text Placeholder 5"/>
          <p:cNvSpPr>
            <a:spLocks noGrp="1"/>
          </p:cNvSpPr>
          <p:nvPr>
            <p:ph type="body" sz="quarter" idx="22" hasCustomPrompt="1"/>
          </p:nvPr>
        </p:nvSpPr>
        <p:spPr>
          <a:xfrm>
            <a:off x="8690373" y="3535104"/>
            <a:ext cx="15540038"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(header)  MATERIALS &amp; METHODS</a:t>
            </a:r>
            <a:endParaRPr lang="en-US" dirty="0"/>
          </a:p>
        </p:txBody>
      </p:sp>
      <p:sp>
        <p:nvSpPr>
          <p:cNvPr id="23" name="Text Placeholder 3"/>
          <p:cNvSpPr>
            <a:spLocks noGrp="1"/>
          </p:cNvSpPr>
          <p:nvPr>
            <p:ph type="body" sz="quarter" idx="23" hasCustomPrompt="1"/>
          </p:nvPr>
        </p:nvSpPr>
        <p:spPr>
          <a:xfrm>
            <a:off x="8690373" y="14597692"/>
            <a:ext cx="15540038" cy="718188"/>
          </a:xfrm>
          <a:prstGeom prst="rect">
            <a:avLst/>
          </a:prstGeom>
        </p:spPr>
        <p:txBody>
          <a:bodyPr wrap="square" lIns="228589" tIns="228589" rIns="228589" bIns="228589">
            <a:spAutoFit/>
          </a:bodyPr>
          <a:lstStyle>
            <a:lvl1pPr marL="0" indent="0">
              <a:buNone/>
              <a:defRPr sz="1667">
                <a:latin typeface="Trebuchet MS" pitchFamily="34"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Enter your text here</a:t>
            </a:r>
            <a:endParaRPr lang="en-US" dirty="0"/>
          </a:p>
        </p:txBody>
      </p:sp>
      <p:sp>
        <p:nvSpPr>
          <p:cNvPr id="24" name="Text Placeholder 5"/>
          <p:cNvSpPr>
            <a:spLocks noGrp="1"/>
          </p:cNvSpPr>
          <p:nvPr>
            <p:ph type="body" sz="quarter" idx="24" hasCustomPrompt="1"/>
          </p:nvPr>
        </p:nvSpPr>
        <p:spPr>
          <a:xfrm>
            <a:off x="8690371" y="14019023"/>
            <a:ext cx="15540038"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24679152" y="3535104"/>
            <a:ext cx="7535264"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24679152" y="4141484"/>
            <a:ext cx="7535264" cy="718188"/>
          </a:xfrm>
          <a:prstGeom prst="rect">
            <a:avLst/>
          </a:prstGeom>
        </p:spPr>
        <p:txBody>
          <a:bodyPr wrap="square" lIns="228589" tIns="228589" rIns="228589" bIns="228589">
            <a:spAutoFit/>
          </a:bodyPr>
          <a:lstStyle>
            <a:lvl1pPr marL="0" indent="0">
              <a:buNone/>
              <a:defRPr sz="1667">
                <a:latin typeface="Trebuchet MS" pitchFamily="34"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Enter your text here</a:t>
            </a:r>
            <a:endParaRPr lang="en-US" dirty="0"/>
          </a:p>
        </p:txBody>
      </p:sp>
      <p:sp>
        <p:nvSpPr>
          <p:cNvPr id="27" name="Text Placeholder 5"/>
          <p:cNvSpPr>
            <a:spLocks noGrp="1"/>
          </p:cNvSpPr>
          <p:nvPr>
            <p:ph type="body" sz="quarter" idx="27" hasCustomPrompt="1"/>
          </p:nvPr>
        </p:nvSpPr>
        <p:spPr>
          <a:xfrm>
            <a:off x="24679152" y="9484351"/>
            <a:ext cx="7535264"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24679152" y="10007602"/>
            <a:ext cx="7539038" cy="718188"/>
          </a:xfrm>
          <a:prstGeom prst="rect">
            <a:avLst/>
          </a:prstGeom>
        </p:spPr>
        <p:txBody>
          <a:bodyPr wrap="square" lIns="228589" tIns="228589" rIns="228589" bIns="228589">
            <a:spAutoFit/>
          </a:bodyPr>
          <a:lstStyle>
            <a:lvl1pPr marL="0" indent="0">
              <a:buNone/>
              <a:defRPr sz="1667">
                <a:latin typeface="Trebuchet MS" pitchFamily="34"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Enter your text here</a:t>
            </a:r>
            <a:endParaRPr lang="en-US" dirty="0"/>
          </a:p>
        </p:txBody>
      </p:sp>
      <p:sp>
        <p:nvSpPr>
          <p:cNvPr id="29" name="Text Placeholder 5"/>
          <p:cNvSpPr>
            <a:spLocks noGrp="1"/>
          </p:cNvSpPr>
          <p:nvPr>
            <p:ph type="body" sz="quarter" idx="29" hasCustomPrompt="1"/>
          </p:nvPr>
        </p:nvSpPr>
        <p:spPr>
          <a:xfrm>
            <a:off x="24679152" y="17082443"/>
            <a:ext cx="7535264" cy="564314"/>
          </a:xfrm>
          <a:prstGeom prst="rect">
            <a:avLst/>
          </a:prstGeom>
          <a:noFill/>
        </p:spPr>
        <p:txBody>
          <a:bodyPr wrap="square" lIns="91436" tIns="91436" rIns="91436" bIns="91436" anchor="ctr" anchorCtr="0">
            <a:spAutoFit/>
          </a:bodyPr>
          <a:lstStyle>
            <a:lvl1pPr marL="0" indent="0" algn="ctr">
              <a:buNone/>
              <a:defRPr sz="2467" b="1" u="sng" baseline="0">
                <a:solidFill>
                  <a:schemeClr val="accent5">
                    <a:lumMod val="50000"/>
                  </a:schemeClr>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24679152" y="17624516"/>
            <a:ext cx="7539038" cy="718188"/>
          </a:xfrm>
          <a:prstGeom prst="rect">
            <a:avLst/>
          </a:prstGeom>
        </p:spPr>
        <p:txBody>
          <a:bodyPr wrap="square" lIns="228589" tIns="228589" rIns="228589" bIns="228589">
            <a:spAutoFit/>
          </a:bodyPr>
          <a:lstStyle>
            <a:lvl1pPr marL="0" indent="0">
              <a:buNone/>
              <a:defRPr sz="1667">
                <a:latin typeface="Trebuchet MS" pitchFamily="34" charset="0"/>
              </a:defRPr>
            </a:lvl1pPr>
            <a:lvl2pPr marL="990600" indent="-381000">
              <a:defRPr sz="1667">
                <a:latin typeface="Trebuchet MS" pitchFamily="34" charset="0"/>
              </a:defRPr>
            </a:lvl2pPr>
            <a:lvl3pPr marL="1371600" indent="-381000">
              <a:defRPr sz="1667">
                <a:latin typeface="Trebuchet MS" pitchFamily="34" charset="0"/>
              </a:defRPr>
            </a:lvl3pPr>
            <a:lvl4pPr marL="1790700" indent="-419100">
              <a:defRPr sz="1667">
                <a:latin typeface="Trebuchet MS" pitchFamily="34" charset="0"/>
              </a:defRPr>
            </a:lvl4pPr>
            <a:lvl5pPr marL="2095500" indent="-304800">
              <a:defRPr sz="1667">
                <a:latin typeface="Trebuchet MS" pitchFamily="34" charset="0"/>
              </a:defRPr>
            </a:lvl5pPr>
          </a:lstStyle>
          <a:p>
            <a:pPr lvl="0"/>
            <a:r>
              <a:rPr lang="en-US" dirty="0" smtClean="0"/>
              <a:t>Enter your text here</a:t>
            </a:r>
            <a:endParaRPr lang="en-US" dirty="0"/>
          </a:p>
        </p:txBody>
      </p:sp>
      <p:sp>
        <p:nvSpPr>
          <p:cNvPr id="64" name="Text Placeholder 76"/>
          <p:cNvSpPr>
            <a:spLocks noGrp="1"/>
          </p:cNvSpPr>
          <p:nvPr>
            <p:ph type="body" sz="quarter" idx="150" hasCustomPrompt="1"/>
          </p:nvPr>
        </p:nvSpPr>
        <p:spPr>
          <a:xfrm>
            <a:off x="4449445" y="2255965"/>
            <a:ext cx="23999226" cy="853440"/>
          </a:xfrm>
          <a:prstGeom prst="rect">
            <a:avLst/>
          </a:prstGeom>
        </p:spPr>
        <p:txBody>
          <a:bodyPr>
            <a:normAutofit/>
          </a:bodyPr>
          <a:lstStyle>
            <a:lvl1pPr marL="0" indent="0" algn="ctr">
              <a:buFontTx/>
              <a:buNone/>
              <a:defRPr sz="4000">
                <a:solidFill>
                  <a:schemeClr val="bg1"/>
                </a:solidFill>
                <a:latin typeface="+mj-lt"/>
              </a:defRPr>
            </a:lvl1pPr>
            <a:lvl2pPr>
              <a:buFontTx/>
              <a:buNone/>
              <a:defRPr sz="4800"/>
            </a:lvl2pPr>
            <a:lvl3pPr>
              <a:buFontTx/>
              <a:buNone/>
              <a:defRPr sz="4800"/>
            </a:lvl3pPr>
            <a:lvl4pPr>
              <a:buFontTx/>
              <a:buNone/>
              <a:defRPr sz="4800"/>
            </a:lvl4pPr>
            <a:lvl5pPr>
              <a:buFontTx/>
              <a:buNone/>
              <a:defRPr sz="4800"/>
            </a:lvl5pPr>
          </a:lstStyle>
          <a:p>
            <a:pPr lvl="0"/>
            <a:r>
              <a:rPr lang="en-US" dirty="0" smtClean="0"/>
              <a:t>Click here to add affiliations</a:t>
            </a:r>
            <a:endParaRPr lang="en-US" dirty="0"/>
          </a:p>
        </p:txBody>
      </p:sp>
      <p:sp>
        <p:nvSpPr>
          <p:cNvPr id="65" name="Text Placeholder 76"/>
          <p:cNvSpPr>
            <a:spLocks noGrp="1"/>
          </p:cNvSpPr>
          <p:nvPr>
            <p:ph type="body" sz="quarter" idx="151" hasCustomPrompt="1"/>
          </p:nvPr>
        </p:nvSpPr>
        <p:spPr>
          <a:xfrm>
            <a:off x="4449445" y="1402525"/>
            <a:ext cx="23999226" cy="853440"/>
          </a:xfrm>
          <a:prstGeom prst="rect">
            <a:avLst/>
          </a:prstGeom>
        </p:spPr>
        <p:txBody>
          <a:bodyPr anchor="t" anchorCtr="1">
            <a:normAutofit/>
          </a:bodyPr>
          <a:lstStyle>
            <a:lvl1pPr marL="0" indent="0" algn="ctr">
              <a:buFontTx/>
              <a:buNone/>
              <a:defRPr sz="5867">
                <a:solidFill>
                  <a:schemeClr val="bg1"/>
                </a:solidFill>
                <a:latin typeface="+mj-lt"/>
              </a:defRPr>
            </a:lvl1pPr>
            <a:lvl2pPr>
              <a:buFontTx/>
              <a:buNone/>
              <a:defRPr sz="4800"/>
            </a:lvl2pPr>
            <a:lvl3pPr>
              <a:buFontTx/>
              <a:buNone/>
              <a:defRPr sz="4800"/>
            </a:lvl3pPr>
            <a:lvl4pPr>
              <a:buFontTx/>
              <a:buNone/>
              <a:defRPr sz="4800"/>
            </a:lvl4pPr>
            <a:lvl5pPr>
              <a:buFontTx/>
              <a:buNone/>
              <a:defRPr sz="4800"/>
            </a:lvl5pPr>
          </a:lstStyle>
          <a:p>
            <a:pPr lvl="0"/>
            <a:r>
              <a:rPr lang="en-US" dirty="0" smtClean="0"/>
              <a:t>Click here to add authors</a:t>
            </a:r>
            <a:endParaRPr lang="en-US" dirty="0"/>
          </a:p>
        </p:txBody>
      </p:sp>
      <p:sp>
        <p:nvSpPr>
          <p:cNvPr id="66" name="Text Placeholder 76"/>
          <p:cNvSpPr>
            <a:spLocks noGrp="1"/>
          </p:cNvSpPr>
          <p:nvPr>
            <p:ph type="body" sz="quarter" idx="153" hasCustomPrompt="1"/>
          </p:nvPr>
        </p:nvSpPr>
        <p:spPr>
          <a:xfrm>
            <a:off x="4449445" y="310542"/>
            <a:ext cx="23999226" cy="1091982"/>
          </a:xfrm>
          <a:prstGeom prst="rect">
            <a:avLst/>
          </a:prstGeom>
        </p:spPr>
        <p:txBody>
          <a:bodyPr anchor="t" anchorCtr="1">
            <a:normAutofit/>
          </a:bodyPr>
          <a:lstStyle>
            <a:lvl1pPr marL="0" indent="0" algn="ctr">
              <a:buFontTx/>
              <a:buNone/>
              <a:defRPr sz="7667">
                <a:solidFill>
                  <a:schemeClr val="bg1"/>
                </a:solidFill>
                <a:latin typeface="+mj-lt"/>
              </a:defRPr>
            </a:lvl1pPr>
            <a:lvl2pPr>
              <a:buFontTx/>
              <a:buNone/>
              <a:defRPr sz="4800"/>
            </a:lvl2pPr>
            <a:lvl3pPr>
              <a:buFontTx/>
              <a:buNone/>
              <a:defRPr sz="4800"/>
            </a:lvl3pPr>
            <a:lvl4pPr>
              <a:buFontTx/>
              <a:buNone/>
              <a:defRPr sz="4800"/>
            </a:lvl4pPr>
            <a:lvl5pPr>
              <a:buFontTx/>
              <a:buNone/>
              <a:defRPr sz="48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vmlDrawing" Target="../drawings/vmlDrawing1.vml"/><Relationship Id="rId4" Type="http://schemas.openxmlformats.org/officeDocument/2006/relationships/image" Target="NULL"/><Relationship Id="rId5" Type="http://schemas.openxmlformats.org/officeDocument/2006/relationships/oleObject" Target="../embeddings/oleObject1.bin"/><Relationship Id="rId6" Type="http://schemas.openxmlformats.org/officeDocument/2006/relationships/oleObject" Target="../embeddings/oleObject2.bin"/><Relationship Id="rId7" Type="http://schemas.openxmlformats.org/officeDocument/2006/relationships/oleObject" Target="../embeddings/oleObject3.bin"/><Relationship Id="rId8" Type="http://schemas.openxmlformats.org/officeDocument/2006/relationships/oleObject" Target="../embeddings/oleObject4.bin"/><Relationship Id="rId9" Type="http://schemas.openxmlformats.org/officeDocument/2006/relationships/hyperlink" Target="http://www.facebook.com/pages/PosterPresentationscom/217914411419?v=app_4949752878&amp;ref=ts" TargetMode="External"/><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vmlDrawing" Target="../drawings/vmlDrawing2.vml"/><Relationship Id="rId4" Type="http://schemas.openxmlformats.org/officeDocument/2006/relationships/oleObject" Target="../embeddings/oleObject5.bin"/><Relationship Id="rId5" Type="http://schemas.openxmlformats.org/officeDocument/2006/relationships/image" Target="NULL"/><Relationship Id="rId6" Type="http://schemas.openxmlformats.org/officeDocument/2006/relationships/oleObject" Target="../embeddings/oleObject6.bin"/><Relationship Id="rId7" Type="http://schemas.openxmlformats.org/officeDocument/2006/relationships/hyperlink" Target="http://www.facebook.com/pages/PosterPresentationscom/217914411419?v=app_4949752878&amp;ref=ts" TargetMode="External"/><Relationship Id="rId8" Type="http://schemas.openxmlformats.org/officeDocument/2006/relationships/oleObject" Target="../embeddings/oleObject7.bin"/><Relationship Id="rId9" Type="http://schemas.openxmlformats.org/officeDocument/2006/relationships/oleObject" Target="../embeddings/oleObject8.bin"/><Relationship Id="rId1" Type="http://schemas.openxmlformats.org/officeDocument/2006/relationships/slideLayout" Target="../slideLayouts/slideLayout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vmlDrawing" Target="../drawings/vmlDrawing3.vml"/><Relationship Id="rId4" Type="http://schemas.openxmlformats.org/officeDocument/2006/relationships/oleObject" Target="../embeddings/oleObject9.bin"/><Relationship Id="rId5" Type="http://schemas.openxmlformats.org/officeDocument/2006/relationships/image" Target="NULL"/><Relationship Id="rId6" Type="http://schemas.openxmlformats.org/officeDocument/2006/relationships/oleObject" Target="../embeddings/oleObject10.bin"/><Relationship Id="rId7" Type="http://schemas.openxmlformats.org/officeDocument/2006/relationships/hyperlink" Target="http://www.facebook.com/pages/PosterPresentationscom/217914411419?v=app_4949752878&amp;ref=ts" TargetMode="External"/><Relationship Id="rId8" Type="http://schemas.openxmlformats.org/officeDocument/2006/relationships/oleObject" Target="../embeddings/oleObject11.bin"/><Relationship Id="rId9" Type="http://schemas.openxmlformats.org/officeDocument/2006/relationships/oleObject" Target="../embeddings/oleObject12.bin"/><Relationship Id="rId1" Type="http://schemas.openxmlformats.org/officeDocument/2006/relationships/slideLayout" Target="../slideLayouts/slideLayout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34000">
              <a:schemeClr val="tx2">
                <a:lumMod val="40000"/>
                <a:lumOff val="6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32918400" cy="3200400"/>
          </a:xfrm>
          <a:prstGeom prst="rect">
            <a:avLst/>
          </a:prstGeom>
          <a:solidFill>
            <a:schemeClr val="accent5">
              <a:lumMod val="75000"/>
            </a:schemeClr>
          </a:solidFill>
          <a:ln w="9525">
            <a:solidFill>
              <a:schemeClr val="tx1"/>
            </a:solidFill>
            <a:miter lim="800000"/>
            <a:headEnd/>
            <a:tailEnd/>
          </a:ln>
          <a:effectLst/>
        </p:spPr>
        <p:txBody>
          <a:bodyPr wrap="none" lIns="60957" tIns="30478" rIns="60957" bIns="30478" anchor="ctr"/>
          <a:lstStyle/>
          <a:p>
            <a:pPr>
              <a:defRPr/>
            </a:pPr>
            <a:endParaRPr lang="en-US" sz="4095" dirty="0"/>
          </a:p>
        </p:txBody>
      </p:sp>
      <p:sp>
        <p:nvSpPr>
          <p:cNvPr id="9" name="Rectangle 9"/>
          <p:cNvSpPr>
            <a:spLocks noChangeArrowheads="1"/>
          </p:cNvSpPr>
          <p:nvPr/>
        </p:nvSpPr>
        <p:spPr bwMode="auto">
          <a:xfrm>
            <a:off x="0" y="3200401"/>
            <a:ext cx="32918400" cy="30479"/>
          </a:xfrm>
          <a:prstGeom prst="rect">
            <a:avLst/>
          </a:prstGeom>
          <a:solidFill>
            <a:schemeClr val="accent5">
              <a:lumMod val="50000"/>
            </a:schemeClr>
          </a:solidFill>
          <a:ln w="152400">
            <a:solidFill>
              <a:schemeClr val="accent5">
                <a:lumMod val="50000"/>
              </a:schemeClr>
            </a:solidFill>
            <a:miter lim="800000"/>
            <a:headEnd/>
            <a:tailEnd/>
          </a:ln>
          <a:effectLst/>
        </p:spPr>
        <p:txBody>
          <a:bodyPr wrap="none" lIns="60957" tIns="30478" rIns="60957" bIns="30478" anchor="ctr"/>
          <a:lstStyle/>
          <a:p>
            <a:pPr>
              <a:defRPr/>
            </a:pPr>
            <a:endParaRPr lang="en-US" sz="4095" dirty="0"/>
          </a:p>
        </p:txBody>
      </p:sp>
      <p:sp>
        <p:nvSpPr>
          <p:cNvPr id="10" name="Text Box 14"/>
          <p:cNvSpPr txBox="1">
            <a:spLocks noChangeArrowheads="1"/>
          </p:cNvSpPr>
          <p:nvPr/>
        </p:nvSpPr>
        <p:spPr bwMode="auto">
          <a:xfrm>
            <a:off x="1175479" y="21543819"/>
            <a:ext cx="1885950" cy="224417"/>
          </a:xfrm>
          <a:prstGeom prst="rect">
            <a:avLst/>
          </a:prstGeom>
          <a:noFill/>
          <a:ln w="9525">
            <a:solidFill>
              <a:schemeClr val="accent5">
                <a:lumMod val="50000"/>
              </a:schemeClr>
            </a:solidFill>
            <a:miter lim="800000"/>
            <a:headEnd/>
            <a:tailEnd/>
          </a:ln>
          <a:effectLst/>
        </p:spPr>
        <p:txBody>
          <a:bodyPr lIns="60842" tIns="30415" rIns="60842" bIns="30415">
            <a:spAutoFit/>
          </a:bodyPr>
          <a:lstStyle/>
          <a:p>
            <a:pPr eaLnBrk="0" hangingPunct="0">
              <a:lnSpc>
                <a:spcPct val="65000"/>
              </a:lnSpc>
              <a:spcBef>
                <a:spcPct val="50000"/>
              </a:spcBef>
              <a:defRPr/>
            </a:pPr>
            <a:r>
              <a:rPr lang="en-US" sz="333" b="1" dirty="0" smtClean="0">
                <a:solidFill>
                  <a:schemeClr val="bg1">
                    <a:lumMod val="75000"/>
                  </a:schemeClr>
                </a:solidFill>
                <a:latin typeface="Arial" charset="0"/>
              </a:rPr>
              <a:t>RESEARCH POSTER PRESENTATION </a:t>
            </a:r>
            <a:r>
              <a:rPr lang="en-US" sz="333" b="1" dirty="0">
                <a:solidFill>
                  <a:schemeClr val="bg1">
                    <a:lumMod val="75000"/>
                  </a:schemeClr>
                </a:solidFill>
                <a:latin typeface="Arial" charset="0"/>
              </a:rPr>
              <a:t>DESIGN © </a:t>
            </a:r>
            <a:r>
              <a:rPr lang="en-US" sz="333" b="1" dirty="0" smtClean="0">
                <a:solidFill>
                  <a:schemeClr val="bg1">
                    <a:lumMod val="75000"/>
                  </a:schemeClr>
                </a:solidFill>
                <a:latin typeface="Arial" charset="0"/>
              </a:rPr>
              <a:t>2012</a:t>
            </a:r>
            <a:endParaRPr lang="en-US" sz="333" b="1" dirty="0">
              <a:solidFill>
                <a:schemeClr val="bg1">
                  <a:lumMod val="75000"/>
                </a:schemeClr>
              </a:solidFill>
              <a:latin typeface="Arial" charset="0"/>
            </a:endParaRPr>
          </a:p>
          <a:p>
            <a:pPr eaLnBrk="0" hangingPunct="0">
              <a:lnSpc>
                <a:spcPct val="65000"/>
              </a:lnSpc>
              <a:spcBef>
                <a:spcPct val="50000"/>
              </a:spcBef>
              <a:defRPr/>
            </a:pPr>
            <a:r>
              <a:rPr lang="en-US" sz="733" b="1" dirty="0">
                <a:solidFill>
                  <a:schemeClr val="bg1">
                    <a:lumMod val="75000"/>
                  </a:schemeClr>
                </a:solidFill>
                <a:latin typeface="Arial" charset="0"/>
              </a:rPr>
              <a:t>www.PosterPresentations.com</a:t>
            </a:r>
          </a:p>
        </p:txBody>
      </p:sp>
      <p:sp>
        <p:nvSpPr>
          <p:cNvPr id="2" name="Rounded Rectangle 1"/>
          <p:cNvSpPr/>
          <p:nvPr userDrawn="1"/>
        </p:nvSpPr>
        <p:spPr>
          <a:xfrm>
            <a:off x="691754" y="3650097"/>
            <a:ext cx="7543800" cy="17824450"/>
          </a:xfrm>
          <a:prstGeom prst="roundRect">
            <a:avLst>
              <a:gd name="adj" fmla="val 9229"/>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3" name="Rounded Rectangle 22"/>
          <p:cNvSpPr/>
          <p:nvPr userDrawn="1"/>
        </p:nvSpPr>
        <p:spPr>
          <a:xfrm>
            <a:off x="8690769" y="3650097"/>
            <a:ext cx="7543800" cy="17824450"/>
          </a:xfrm>
          <a:prstGeom prst="roundRect">
            <a:avLst>
              <a:gd name="adj" fmla="val 9229"/>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4" name="Rounded Rectangle 23"/>
          <p:cNvSpPr/>
          <p:nvPr userDrawn="1"/>
        </p:nvSpPr>
        <p:spPr>
          <a:xfrm>
            <a:off x="16689785" y="3650097"/>
            <a:ext cx="7543800" cy="17824450"/>
          </a:xfrm>
          <a:prstGeom prst="roundRect">
            <a:avLst>
              <a:gd name="adj" fmla="val 9229"/>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6" name="Rounded Rectangle 25"/>
          <p:cNvSpPr/>
          <p:nvPr userDrawn="1"/>
        </p:nvSpPr>
        <p:spPr>
          <a:xfrm>
            <a:off x="24688800" y="3650097"/>
            <a:ext cx="7543800" cy="17824450"/>
          </a:xfrm>
          <a:prstGeom prst="roundRect">
            <a:avLst>
              <a:gd name="adj" fmla="val 9229"/>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grpSp>
        <p:nvGrpSpPr>
          <p:cNvPr id="30" name="Group 29"/>
          <p:cNvGrpSpPr/>
          <p:nvPr userDrawn="1"/>
        </p:nvGrpSpPr>
        <p:grpSpPr>
          <a:xfrm>
            <a:off x="-8418892" y="-1"/>
            <a:ext cx="8264149" cy="21945601"/>
            <a:chOff x="-11225189" y="-1"/>
            <a:chExt cx="11018865" cy="32918401"/>
          </a:xfrm>
        </p:grpSpPr>
        <p:sp>
          <p:nvSpPr>
            <p:cNvPr id="31" name="Rectangle 30"/>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012278" rtl="0" eaLnBrk="1" fontAlgn="auto" latinLnBrk="0" hangingPunct="1">
                <a:lnSpc>
                  <a:spcPct val="100000"/>
                </a:lnSpc>
                <a:spcBef>
                  <a:spcPts val="0"/>
                </a:spcBef>
                <a:spcAft>
                  <a:spcPts val="0"/>
                </a:spcAft>
                <a:buClrTx/>
                <a:buSzTx/>
                <a:buFontTx/>
                <a:buNone/>
                <a:tabLst/>
                <a:defRPr/>
              </a:pPr>
              <a:r>
                <a:rPr lang="en-US" sz="2133" b="1" spc="0" dirty="0" smtClean="0">
                  <a:solidFill>
                    <a:srgbClr val="FF0000"/>
                  </a:solidFill>
                  <a:latin typeface="Trebuchet MS" pitchFamily="34" charset="0"/>
                </a:rPr>
                <a:t>(—THIS SIDEBAR DOES NOT PRINT—)</a:t>
              </a:r>
              <a:endParaRPr lang="en-US" sz="2133" b="1" spc="400" dirty="0" smtClean="0">
                <a:solidFill>
                  <a:schemeClr val="bg1"/>
                </a:solidFill>
                <a:latin typeface="Trebuchet MS" pitchFamily="34" charset="0"/>
              </a:endParaRPr>
            </a:p>
            <a:p>
              <a:pPr algn="ctr"/>
              <a:r>
                <a:rPr lang="en-US" sz="2667" b="1" spc="400" dirty="0" smtClean="0">
                  <a:solidFill>
                    <a:schemeClr val="bg1"/>
                  </a:solidFill>
                  <a:latin typeface="Trebuchet MS" pitchFamily="34" charset="0"/>
                </a:rPr>
                <a:t>DESIGN</a:t>
              </a:r>
              <a:r>
                <a:rPr lang="en-US" sz="2667" b="1" spc="400" baseline="0" dirty="0" smtClean="0">
                  <a:solidFill>
                    <a:schemeClr val="bg1"/>
                  </a:solidFill>
                  <a:latin typeface="Trebuchet MS" pitchFamily="34" charset="0"/>
                </a:rPr>
                <a:t> </a:t>
              </a:r>
              <a:r>
                <a:rPr lang="en-US" sz="2667" b="1" spc="400" dirty="0" smtClean="0">
                  <a:solidFill>
                    <a:schemeClr val="bg1"/>
                  </a:solidFill>
                  <a:latin typeface="Trebuchet MS" pitchFamily="34" charset="0"/>
                </a:rPr>
                <a:t>GUIDE</a:t>
              </a:r>
            </a:p>
            <a:p>
              <a:pPr algn="ctr"/>
              <a:endParaRPr lang="en-US" sz="1867" b="1" dirty="0" smtClean="0">
                <a:latin typeface="Trebuchet MS" pitchFamily="34" charset="0"/>
              </a:endParaRPr>
            </a:p>
            <a:p>
              <a:pPr defTabSz="2510552"/>
              <a:r>
                <a:rPr lang="en-US" sz="1867" i="0" dirty="0" smtClean="0">
                  <a:latin typeface="Trebuchet MS" pitchFamily="34" charset="0"/>
                </a:rPr>
                <a:t>This PowerPoint</a:t>
              </a:r>
              <a:r>
                <a:rPr lang="en-US" sz="1867" i="0" baseline="0" dirty="0" smtClean="0">
                  <a:latin typeface="Trebuchet MS" pitchFamily="34" charset="0"/>
                </a:rPr>
                <a:t> </a:t>
              </a:r>
              <a:r>
                <a:rPr lang="en-US" sz="1867" i="0" dirty="0" smtClean="0">
                  <a:latin typeface="Trebuchet MS" pitchFamily="34" charset="0"/>
                </a:rPr>
                <a:t>2007 template produces</a:t>
              </a:r>
              <a:r>
                <a:rPr lang="en-US" sz="1867" i="0" baseline="0" dirty="0" smtClean="0">
                  <a:latin typeface="Trebuchet MS" pitchFamily="34" charset="0"/>
                </a:rPr>
                <a:t> </a:t>
              </a:r>
              <a:r>
                <a:rPr lang="en-US" sz="1867" i="0" dirty="0" smtClean="0">
                  <a:latin typeface="Trebuchet MS" pitchFamily="34" charset="0"/>
                </a:rPr>
                <a:t>a 36”x48” presentation poster. </a:t>
              </a:r>
              <a:r>
                <a:rPr lang="en-US" sz="1867" dirty="0" smtClean="0">
                  <a:latin typeface="Trebuchet MS" pitchFamily="34" charset="0"/>
                </a:rPr>
                <a:t>You</a:t>
              </a:r>
              <a:r>
                <a:rPr lang="en-US" sz="1867" baseline="0" dirty="0" smtClean="0">
                  <a:latin typeface="Trebuchet MS" pitchFamily="34" charset="0"/>
                </a:rPr>
                <a:t> can u</a:t>
              </a:r>
              <a:r>
                <a:rPr lang="en-US" sz="1867" dirty="0" smtClean="0">
                  <a:latin typeface="Trebuchet MS" pitchFamily="34" charset="0"/>
                </a:rPr>
                <a:t>se</a:t>
              </a:r>
              <a:r>
                <a:rPr lang="en-US" sz="1867" baseline="0" dirty="0" smtClean="0">
                  <a:latin typeface="Trebuchet MS" pitchFamily="34" charset="0"/>
                </a:rPr>
                <a:t> it to create your research poster and </a:t>
              </a:r>
              <a:r>
                <a:rPr lang="en-US" sz="1867" dirty="0" smtClean="0">
                  <a:latin typeface="Trebuchet MS" pitchFamily="34" charset="0"/>
                </a:rPr>
                <a:t>save valuable time placing titles, subtitles,</a:t>
              </a:r>
              <a:r>
                <a:rPr lang="en-US" sz="1867" baseline="0" dirty="0" smtClean="0">
                  <a:latin typeface="Trebuchet MS" pitchFamily="34" charset="0"/>
                </a:rPr>
                <a:t> text, and graphics</a:t>
              </a:r>
              <a:r>
                <a:rPr lang="en-US" sz="1867" dirty="0" smtClean="0">
                  <a:latin typeface="Trebuchet MS" pitchFamily="34" charset="0"/>
                </a:rPr>
                <a:t>. </a:t>
              </a:r>
            </a:p>
            <a:p>
              <a:pPr defTabSz="2510552"/>
              <a:endParaRPr lang="en-US" sz="1867" dirty="0" smtClean="0">
                <a:latin typeface="Trebuchet MS" pitchFamily="34" charset="0"/>
              </a:endParaRPr>
            </a:p>
            <a:p>
              <a:pPr defTabSz="2926292"/>
              <a:r>
                <a:rPr lang="en-US" sz="1867"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1867" b="1" dirty="0" smtClean="0">
                  <a:solidFill>
                    <a:srgbClr val="FFC000"/>
                  </a:solidFill>
                  <a:latin typeface="Trebuchet MS" pitchFamily="34" charset="0"/>
                </a:rPr>
                <a:t>PosterPresentations.com</a:t>
              </a:r>
              <a:r>
                <a:rPr lang="en-US" sz="1867" b="1" dirty="0" smtClean="0">
                  <a:solidFill>
                    <a:schemeClr val="bg1"/>
                  </a:solidFill>
                  <a:latin typeface="Trebuchet MS" pitchFamily="34" charset="0"/>
                </a:rPr>
                <a:t> </a:t>
              </a:r>
              <a:r>
                <a:rPr lang="en-US" sz="1867" dirty="0" smtClean="0">
                  <a:solidFill>
                    <a:schemeClr val="bg1"/>
                  </a:solidFill>
                  <a:latin typeface="Trebuchet MS" pitchFamily="34" charset="0"/>
                </a:rPr>
                <a:t>and click on HELP DESK.</a:t>
              </a:r>
            </a:p>
            <a:p>
              <a:pPr defTabSz="2926292"/>
              <a:endParaRPr lang="en-US" sz="1867" dirty="0" smtClean="0">
                <a:latin typeface="Trebuchet MS" pitchFamily="34" charset="0"/>
              </a:endParaRPr>
            </a:p>
            <a:p>
              <a:pPr defTabSz="2926292"/>
              <a:r>
                <a:rPr lang="en-US" sz="1867" dirty="0" smtClean="0">
                  <a:solidFill>
                    <a:schemeClr val="bg1"/>
                  </a:solidFill>
                  <a:latin typeface="Trebuchet MS" pitchFamily="34" charset="0"/>
                </a:rPr>
                <a:t>When</a:t>
              </a:r>
              <a:r>
                <a:rPr lang="en-US" sz="1867" baseline="0" dirty="0" smtClean="0">
                  <a:solidFill>
                    <a:schemeClr val="bg1"/>
                  </a:solidFill>
                  <a:latin typeface="Trebuchet MS" pitchFamily="34" charset="0"/>
                </a:rPr>
                <a:t> you are ready to print your poster</a:t>
              </a:r>
              <a:r>
                <a:rPr lang="en-US" sz="1867" dirty="0" smtClean="0">
                  <a:solidFill>
                    <a:schemeClr val="bg1"/>
                  </a:solidFill>
                  <a:latin typeface="Trebuchet MS" pitchFamily="34" charset="0"/>
                </a:rPr>
                <a:t>,</a:t>
              </a:r>
              <a:r>
                <a:rPr lang="en-US" sz="1867" baseline="0" dirty="0" smtClean="0">
                  <a:solidFill>
                    <a:schemeClr val="bg1"/>
                  </a:solidFill>
                  <a:latin typeface="Trebuchet MS" pitchFamily="34" charset="0"/>
                </a:rPr>
                <a:t> go online to </a:t>
              </a:r>
              <a:r>
                <a:rPr lang="en-US" sz="1867" b="0" dirty="0" smtClean="0">
                  <a:solidFill>
                    <a:schemeClr val="bg1"/>
                  </a:solidFill>
                  <a:latin typeface="Trebuchet MS" pitchFamily="34" charset="0"/>
                </a:rPr>
                <a:t>PosterPresentations.com</a:t>
              </a:r>
              <a:r>
                <a:rPr lang="en-US" sz="1867" dirty="0" smtClean="0">
                  <a:solidFill>
                    <a:schemeClr val="bg1"/>
                  </a:solidFill>
                  <a:latin typeface="Trebuchet MS" pitchFamily="34" charset="0"/>
                </a:rPr>
                <a:t/>
              </a:r>
              <a:br>
                <a:rPr lang="en-US" sz="1867" dirty="0" smtClean="0">
                  <a:solidFill>
                    <a:schemeClr val="bg1"/>
                  </a:solidFill>
                  <a:latin typeface="Trebuchet MS" pitchFamily="34" charset="0"/>
                </a:rPr>
              </a:br>
              <a:endParaRPr lang="en-US" sz="1867" dirty="0" smtClean="0">
                <a:solidFill>
                  <a:schemeClr val="bg1"/>
                </a:solidFill>
                <a:latin typeface="Trebuchet MS" pitchFamily="34" charset="0"/>
              </a:endParaRPr>
            </a:p>
            <a:p>
              <a:pPr algn="l" defTabSz="2510552"/>
              <a:r>
                <a:rPr lang="en-US" sz="1867" b="0" dirty="0" smtClean="0">
                  <a:solidFill>
                    <a:schemeClr val="bg1"/>
                  </a:solidFill>
                  <a:latin typeface="Trebuchet MS" pitchFamily="34" charset="0"/>
                </a:rPr>
                <a:t>Need</a:t>
              </a:r>
              <a:r>
                <a:rPr lang="en-US" sz="1867" b="0" baseline="0" dirty="0" smtClean="0">
                  <a:solidFill>
                    <a:schemeClr val="bg1"/>
                  </a:solidFill>
                  <a:latin typeface="Trebuchet MS" pitchFamily="34" charset="0"/>
                </a:rPr>
                <a:t> assistance? Call us at </a:t>
              </a:r>
              <a:r>
                <a:rPr lang="en-US" sz="1867" b="0" dirty="0" smtClean="0">
                  <a:solidFill>
                    <a:srgbClr val="FFC000"/>
                  </a:solidFill>
                  <a:latin typeface="Trebuchet MS" pitchFamily="34" charset="0"/>
                </a:rPr>
                <a:t>1.510.649.3001</a:t>
              </a:r>
            </a:p>
            <a:p>
              <a:pPr algn="l" defTabSz="2510552"/>
              <a:endParaRPr lang="en-US" sz="2400" b="1" dirty="0" smtClean="0">
                <a:solidFill>
                  <a:srgbClr val="FFFF00"/>
                </a:solidFill>
                <a:latin typeface="Trebuchet MS" pitchFamily="34" charset="0"/>
              </a:endParaRPr>
            </a:p>
            <a:p>
              <a:pPr algn="ctr"/>
              <a:endParaRPr lang="en-US" sz="1600" b="1" dirty="0" smtClean="0">
                <a:solidFill>
                  <a:schemeClr val="bg1"/>
                </a:solidFill>
                <a:latin typeface="Trebuchet MS" pitchFamily="34" charset="0"/>
              </a:endParaRPr>
            </a:p>
            <a:p>
              <a:pPr algn="ctr"/>
              <a:r>
                <a:rPr lang="en-US" sz="2667" b="1" spc="400" dirty="0" smtClean="0">
                  <a:solidFill>
                    <a:schemeClr val="bg1"/>
                  </a:solidFill>
                  <a:latin typeface="Trebuchet MS" pitchFamily="34" charset="0"/>
                </a:rPr>
                <a:t>QUICK START</a:t>
              </a:r>
            </a:p>
            <a:p>
              <a:pPr algn="ctr"/>
              <a:endParaRPr lang="en-US" sz="2133" b="1" baseline="0" dirty="0" smtClean="0">
                <a:solidFill>
                  <a:schemeClr val="bg1"/>
                </a:solidFill>
                <a:latin typeface="Trebuchet MS" pitchFamily="34" charset="0"/>
              </a:endParaRPr>
            </a:p>
            <a:p>
              <a:pPr algn="ctr"/>
              <a:r>
                <a:rPr lang="en-US" sz="2133" b="1" baseline="0" dirty="0" smtClean="0">
                  <a:solidFill>
                    <a:srgbClr val="FFC000"/>
                  </a:solidFill>
                  <a:latin typeface="Trebuchet MS" pitchFamily="34" charset="0"/>
                </a:rPr>
                <a:t>Zoom in and out</a:t>
              </a:r>
            </a:p>
            <a:p>
              <a:pPr marL="1261596" indent="-1261596" algn="l" defTabSz="567295"/>
              <a:r>
                <a:rPr lang="en-US" sz="1600" b="0" baseline="0" dirty="0" smtClean="0">
                  <a:solidFill>
                    <a:schemeClr val="bg1"/>
                  </a:solidFill>
                  <a:latin typeface="Trebuchet MS" pitchFamily="34" charset="0"/>
                </a:rPr>
                <a:t>	</a:t>
              </a:r>
              <a:r>
                <a:rPr lang="en-US" sz="1600" b="0" baseline="0" dirty="0" smtClean="0">
                  <a:solidFill>
                    <a:schemeClr val="bg1">
                      <a:lumMod val="75000"/>
                    </a:schemeClr>
                  </a:solidFill>
                  <a:latin typeface="Trebuchet MS" pitchFamily="34" charset="0"/>
                </a:rPr>
                <a:t>As you work on your poster zoom in and out to the level that is more comfortable to you. </a:t>
              </a:r>
            </a:p>
            <a:p>
              <a:pPr marL="1261596" indent="-1261596" algn="l" defTabSz="567295"/>
              <a:r>
                <a:rPr lang="en-US" sz="1600" b="1" baseline="0" dirty="0" smtClean="0">
                  <a:solidFill>
                    <a:schemeClr val="bg1">
                      <a:lumMod val="75000"/>
                    </a:schemeClr>
                  </a:solidFill>
                  <a:latin typeface="Trebuchet MS" pitchFamily="34" charset="0"/>
                </a:rPr>
                <a:t>	</a:t>
              </a:r>
              <a:r>
                <a:rPr lang="en-US" sz="1600" b="0" baseline="0" dirty="0" smtClean="0">
                  <a:solidFill>
                    <a:schemeClr val="bg1">
                      <a:lumMod val="75000"/>
                    </a:schemeClr>
                  </a:solidFill>
                  <a:latin typeface="Trebuchet MS" pitchFamily="34" charset="0"/>
                </a:rPr>
                <a:t>Go to VIEW &gt; ZOOM.</a:t>
              </a:r>
            </a:p>
            <a:p>
              <a:pPr algn="l"/>
              <a:endParaRPr lang="en-US" sz="1867" b="0" baseline="0" dirty="0" smtClean="0">
                <a:solidFill>
                  <a:schemeClr val="bg1"/>
                </a:solidFill>
                <a:latin typeface="Trebuchet MS" pitchFamily="34" charset="0"/>
              </a:endParaRPr>
            </a:p>
            <a:p>
              <a:pPr algn="ctr"/>
              <a:r>
                <a:rPr lang="en-US" sz="2133" b="1" baseline="0" dirty="0" smtClean="0">
                  <a:solidFill>
                    <a:srgbClr val="FFC000"/>
                  </a:solidFill>
                  <a:latin typeface="Trebuchet MS" pitchFamily="34" charset="0"/>
                </a:rPr>
                <a:t>Title, Authors, and Affiliations</a:t>
              </a:r>
            </a:p>
            <a:p>
              <a:pPr algn="l"/>
              <a:r>
                <a:rPr lang="en-US" sz="16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16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1600" b="0" spc="0" baseline="0" dirty="0" smtClean="0">
                <a:solidFill>
                  <a:schemeClr val="bg1">
                    <a:lumMod val="75000"/>
                  </a:schemeClr>
                </a:solidFill>
                <a:latin typeface="Trebuchet MS" pitchFamily="34" charset="0"/>
              </a:endParaRPr>
            </a:p>
            <a:p>
              <a:pPr algn="l"/>
              <a:r>
                <a:rPr lang="en-US" sz="1600" b="1" spc="200" baseline="0" dirty="0" smtClean="0">
                  <a:solidFill>
                    <a:srgbClr val="FFC000"/>
                  </a:solidFill>
                  <a:latin typeface="Trebuchet MS" pitchFamily="34" charset="0"/>
                </a:rPr>
                <a:t>TIP</a:t>
              </a:r>
              <a:r>
                <a:rPr lang="en-US" sz="1600" b="1" baseline="0" dirty="0" smtClean="0">
                  <a:solidFill>
                    <a:srgbClr val="FFC000"/>
                  </a:solidFill>
                  <a:latin typeface="Trebuchet MS" pitchFamily="34" charset="0"/>
                </a:rPr>
                <a:t>: </a:t>
              </a:r>
              <a:r>
                <a:rPr lang="en-US" sz="16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1867" b="1" baseline="0" dirty="0" smtClean="0">
                  <a:solidFill>
                    <a:schemeClr val="bg1"/>
                  </a:solidFill>
                  <a:latin typeface="Trebuchet MS" pitchFamily="34" charset="0"/>
                </a:rPr>
                <a:t/>
              </a:r>
              <a:br>
                <a:rPr lang="en-US" sz="1867" b="1" baseline="0" dirty="0" smtClean="0">
                  <a:solidFill>
                    <a:schemeClr val="bg1"/>
                  </a:solidFill>
                  <a:latin typeface="Trebuchet MS" pitchFamily="34" charset="0"/>
                </a:rPr>
              </a:br>
              <a:endParaRPr lang="en-US" sz="1867" b="1" dirty="0" smtClean="0">
                <a:solidFill>
                  <a:schemeClr val="bg1"/>
                </a:solidFill>
                <a:latin typeface="Trebuchet MS" pitchFamily="34" charset="0"/>
              </a:endParaRPr>
            </a:p>
            <a:p>
              <a:pPr algn="ctr"/>
              <a:endParaRPr lang="en-US" sz="1867" b="1" dirty="0" smtClean="0">
                <a:solidFill>
                  <a:srgbClr val="FFC000"/>
                </a:solidFill>
                <a:latin typeface="Trebuchet MS" pitchFamily="34" charset="0"/>
              </a:endParaRPr>
            </a:p>
            <a:p>
              <a:pPr algn="ctr"/>
              <a:endParaRPr lang="en-US" sz="1867" b="1" dirty="0" smtClean="0">
                <a:solidFill>
                  <a:srgbClr val="FFC000"/>
                </a:solidFill>
                <a:latin typeface="Trebuchet MS" pitchFamily="34" charset="0"/>
              </a:endParaRPr>
            </a:p>
            <a:p>
              <a:pPr algn="ctr"/>
              <a:r>
                <a:rPr lang="en-US" sz="2133" b="1" dirty="0" smtClean="0">
                  <a:solidFill>
                    <a:srgbClr val="FFC000"/>
                  </a:solidFill>
                  <a:latin typeface="Trebuchet MS" pitchFamily="34" charset="0"/>
                </a:rPr>
                <a:t>Adding Logos</a:t>
              </a:r>
              <a:r>
                <a:rPr lang="en-US" sz="2133" b="1" baseline="0" dirty="0" smtClean="0">
                  <a:solidFill>
                    <a:srgbClr val="FFC000"/>
                  </a:solidFill>
                  <a:latin typeface="Trebuchet MS" pitchFamily="34" charset="0"/>
                </a:rPr>
                <a:t> / Seals</a:t>
              </a:r>
            </a:p>
            <a:p>
              <a:pPr algn="l"/>
              <a:r>
                <a:rPr lang="en-US" sz="16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1600" b="0" spc="200" baseline="0" dirty="0" smtClean="0">
                <a:solidFill>
                  <a:schemeClr val="bg1">
                    <a:lumMod val="75000"/>
                  </a:schemeClr>
                </a:solidFill>
                <a:latin typeface="Trebuchet MS" pitchFamily="34" charset="0"/>
              </a:endParaRPr>
            </a:p>
            <a:p>
              <a:pPr algn="l"/>
              <a:r>
                <a:rPr lang="en-US" sz="1600" b="1" spc="200" baseline="0" dirty="0" smtClean="0">
                  <a:solidFill>
                    <a:srgbClr val="FFC000"/>
                  </a:solidFill>
                  <a:latin typeface="Trebuchet MS" pitchFamily="34" charset="0"/>
                </a:rPr>
                <a:t>TIP:</a:t>
              </a:r>
              <a:r>
                <a:rPr lang="en-US" sz="1600" b="1" spc="0" baseline="0" dirty="0" smtClean="0">
                  <a:solidFill>
                    <a:srgbClr val="FFC000"/>
                  </a:solidFill>
                  <a:latin typeface="Trebuchet MS" pitchFamily="34" charset="0"/>
                </a:rPr>
                <a:t> </a:t>
              </a:r>
              <a:r>
                <a:rPr lang="en-US" sz="1600" b="0" baseline="0" dirty="0" smtClean="0">
                  <a:solidFill>
                    <a:schemeClr val="bg1">
                      <a:lumMod val="75000"/>
                    </a:schemeClr>
                  </a:solidFill>
                  <a:latin typeface="Trebuchet MS" pitchFamily="34" charset="0"/>
                </a:rPr>
                <a:t>See if your school’s logo is available on our free poster templates page.</a:t>
              </a:r>
            </a:p>
            <a:p>
              <a:pPr algn="l"/>
              <a:endParaRPr lang="en-US" sz="1600" b="0" baseline="0" dirty="0" smtClean="0">
                <a:latin typeface="Trebuchet MS" pitchFamily="34" charset="0"/>
              </a:endParaRPr>
            </a:p>
            <a:p>
              <a:pPr algn="ctr"/>
              <a:r>
                <a:rPr lang="en-US" sz="2133" b="1" baseline="0" dirty="0" smtClean="0">
                  <a:solidFill>
                    <a:srgbClr val="FFC000"/>
                  </a:solidFill>
                  <a:latin typeface="Trebuchet MS" pitchFamily="34" charset="0"/>
                </a:rPr>
                <a:t>Photographs / Graphics</a:t>
              </a:r>
            </a:p>
            <a:p>
              <a:pPr algn="l" defTabSz="651966"/>
              <a:r>
                <a:rPr lang="en-US" sz="16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1600" b="0" spc="0" baseline="0" dirty="0" smtClean="0">
                  <a:solidFill>
                    <a:schemeClr val="bg1">
                      <a:lumMod val="75000"/>
                    </a:schemeClr>
                  </a:solidFill>
                  <a:latin typeface="Trebuchet MS" pitchFamily="34" charset="0"/>
                </a:rPr>
                <a:t>disproportionally.</a:t>
              </a:r>
            </a:p>
            <a:p>
              <a:pPr algn="l" defTabSz="651966"/>
              <a:endParaRPr lang="en-US" sz="1600" b="0" baseline="0" dirty="0" smtClean="0">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r>
                <a:rPr lang="en-US" sz="2133" b="1" baseline="0" dirty="0" smtClean="0">
                  <a:solidFill>
                    <a:srgbClr val="FFC000"/>
                  </a:solidFill>
                  <a:latin typeface="Trebuchet MS" pitchFamily="34" charset="0"/>
                </a:rPr>
                <a:t>Image Quality Check</a:t>
              </a:r>
            </a:p>
            <a:p>
              <a:pPr lvl="0" algn="l" defTabSz="651966"/>
              <a:r>
                <a:rPr lang="en-US" sz="16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1867" b="0" dirty="0" smtClean="0">
                <a:latin typeface="Trebuchet MS" pitchFamily="34" charset="0"/>
              </a:endParaRPr>
            </a:p>
          </p:txBody>
        </p:sp>
        <p:cxnSp>
          <p:nvCxnSpPr>
            <p:cNvPr id="32" name="Straight Connector 31"/>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6" name="Picture 35"/>
            <p:cNvPicPr>
              <a:picLocks noChangeAspect="1"/>
            </p:cNvPicPr>
            <p:nvPr userDrawn="1"/>
          </p:nvPicPr>
          <p:blipFill>
            <a:blip r:embed="rId4"/>
            <a:stretch>
              <a:fillRect/>
            </a:stretch>
          </p:blipFill>
          <p:spPr>
            <a:xfrm>
              <a:off x="-10740740" y="10261718"/>
              <a:ext cx="1597666" cy="1201935"/>
            </a:xfrm>
            <a:prstGeom prst="rect">
              <a:avLst/>
            </a:prstGeom>
          </p:spPr>
        </p:pic>
        <p:pic>
          <p:nvPicPr>
            <p:cNvPr id="37" name="Picture 36"/>
            <p:cNvPicPr>
              <a:picLocks noChangeAspect="1"/>
            </p:cNvPicPr>
            <p:nvPr userDrawn="1"/>
          </p:nvPicPr>
          <p:blipFill>
            <a:blip r:embed="rId4"/>
            <a:stretch>
              <a:fillRect/>
            </a:stretch>
          </p:blipFill>
          <p:spPr>
            <a:xfrm>
              <a:off x="-10732765" y="15696927"/>
              <a:ext cx="9986808" cy="1053596"/>
            </a:xfrm>
            <a:prstGeom prst="rect">
              <a:avLst/>
            </a:prstGeom>
          </p:spPr>
        </p:pic>
        <p:grpSp>
          <p:nvGrpSpPr>
            <p:cNvPr id="38" name="Group 37"/>
            <p:cNvGrpSpPr/>
            <p:nvPr userDrawn="1"/>
          </p:nvGrpSpPr>
          <p:grpSpPr>
            <a:xfrm>
              <a:off x="-9744993" y="23540950"/>
              <a:ext cx="7531182" cy="2597684"/>
              <a:chOff x="-4470427" y="11016658"/>
              <a:chExt cx="3470785" cy="1193487"/>
            </a:xfrm>
          </p:grpSpPr>
          <p:grpSp>
            <p:nvGrpSpPr>
              <p:cNvPr id="46" name="Group 45"/>
              <p:cNvGrpSpPr/>
              <p:nvPr userDrawn="1"/>
            </p:nvGrpSpPr>
            <p:grpSpPr>
              <a:xfrm>
                <a:off x="-2783495" y="11060889"/>
                <a:ext cx="624431" cy="936001"/>
                <a:chOff x="-3958697" y="11117435"/>
                <a:chExt cx="779338" cy="1341283"/>
              </a:xfrm>
            </p:grpSpPr>
            <p:pic>
              <p:nvPicPr>
                <p:cNvPr id="52" name="Picture 51"/>
                <p:cNvPicPr>
                  <a:picLocks noChangeAspect="1"/>
                </p:cNvPicPr>
                <p:nvPr userDrawn="1"/>
              </p:nvPicPr>
              <p:blipFill>
                <a:blip r:embed="rId4"/>
                <a:stretch>
                  <a:fillRect/>
                </a:stretch>
              </p:blipFill>
              <p:spPr>
                <a:xfrm>
                  <a:off x="-3948160" y="11117435"/>
                  <a:ext cx="768801" cy="1090857"/>
                </a:xfrm>
                <a:prstGeom prst="rect">
                  <a:avLst/>
                </a:prstGeom>
              </p:spPr>
            </p:pic>
            <p:sp>
              <p:nvSpPr>
                <p:cNvPr id="53" name="TextBox 52"/>
                <p:cNvSpPr txBox="1"/>
                <p:nvPr userDrawn="1"/>
              </p:nvSpPr>
              <p:spPr>
                <a:xfrm>
                  <a:off x="-3958697" y="12114178"/>
                  <a:ext cx="779337" cy="344540"/>
                </a:xfrm>
                <a:prstGeom prst="rect">
                  <a:avLst/>
                </a:prstGeom>
                <a:solidFill>
                  <a:schemeClr val="accent1"/>
                </a:solidFill>
                <a:ln>
                  <a:noFill/>
                </a:ln>
              </p:spPr>
              <p:txBody>
                <a:bodyPr wrap="square" lIns="91440" tIns="91440" rIns="91440" bIns="91440" rtlCol="0">
                  <a:spAutoFit/>
                </a:bodyPr>
                <a:lstStyle/>
                <a:p>
                  <a:pPr algn="ctr"/>
                  <a:r>
                    <a:rPr lang="en-US" sz="1067" b="1" dirty="0" smtClean="0">
                      <a:solidFill>
                        <a:schemeClr val="tx1"/>
                      </a:solidFill>
                    </a:rPr>
                    <a:t>ORIGINAL</a:t>
                  </a:r>
                  <a:endParaRPr lang="en-US" sz="1067" b="1" dirty="0">
                    <a:solidFill>
                      <a:schemeClr val="tx1"/>
                    </a:solidFill>
                  </a:endParaRPr>
                </a:p>
              </p:txBody>
            </p:sp>
          </p:grpSp>
          <p:grpSp>
            <p:nvGrpSpPr>
              <p:cNvPr id="47" name="Group 46"/>
              <p:cNvGrpSpPr/>
              <p:nvPr userDrawn="1"/>
            </p:nvGrpSpPr>
            <p:grpSpPr>
              <a:xfrm>
                <a:off x="-2033159" y="11060890"/>
                <a:ext cx="1033517" cy="935911"/>
                <a:chOff x="-2921738" y="11200127"/>
                <a:chExt cx="1420279" cy="1286146"/>
              </a:xfrm>
            </p:grpSpPr>
            <p:pic>
              <p:nvPicPr>
                <p:cNvPr id="50" name="Picture 49"/>
                <p:cNvPicPr>
                  <a:picLocks noChangeAspect="1"/>
                </p:cNvPicPr>
                <p:nvPr userDrawn="1"/>
              </p:nvPicPr>
              <p:blipFill>
                <a:blip r:embed="rId4"/>
                <a:stretch>
                  <a:fillRect/>
                </a:stretch>
              </p:blipFill>
              <p:spPr>
                <a:xfrm>
                  <a:off x="-2921738" y="11200127"/>
                  <a:ext cx="1420279" cy="1029694"/>
                </a:xfrm>
                <a:prstGeom prst="rect">
                  <a:avLst/>
                </a:prstGeom>
              </p:spPr>
            </p:pic>
            <p:sp>
              <p:nvSpPr>
                <p:cNvPr id="51" name="TextBox 50"/>
                <p:cNvSpPr txBox="1"/>
                <p:nvPr userDrawn="1"/>
              </p:nvSpPr>
              <p:spPr>
                <a:xfrm>
                  <a:off x="-2918991" y="12175418"/>
                  <a:ext cx="1417532" cy="310855"/>
                </a:xfrm>
                <a:prstGeom prst="rect">
                  <a:avLst/>
                </a:prstGeom>
                <a:solidFill>
                  <a:srgbClr val="FF0000"/>
                </a:solidFill>
              </p:spPr>
              <p:txBody>
                <a:bodyPr wrap="square" lIns="457200" tIns="91440" rIns="457200" bIns="91440" rtlCol="0">
                  <a:spAutoFit/>
                </a:bodyPr>
                <a:lstStyle/>
                <a:p>
                  <a:pPr algn="ctr"/>
                  <a:r>
                    <a:rPr lang="en-US" sz="933" b="1" dirty="0" smtClean="0">
                      <a:solidFill>
                        <a:schemeClr val="bg1"/>
                      </a:solidFill>
                    </a:rPr>
                    <a:t>DISTORTED</a:t>
                  </a:r>
                  <a:endParaRPr lang="en-US" sz="467" b="1" dirty="0">
                    <a:solidFill>
                      <a:schemeClr val="bg1"/>
                    </a:solidFill>
                  </a:endParaRPr>
                </a:p>
              </p:txBody>
            </p:sp>
          </p:grpSp>
          <p:pic>
            <p:nvPicPr>
              <p:cNvPr id="48" name="Picture 47"/>
              <p:cNvPicPr>
                <a:picLocks noChangeAspect="1"/>
              </p:cNvPicPr>
              <p:nvPr userDrawn="1"/>
            </p:nvPicPr>
            <p:blipFill>
              <a:blip r:embed="rId4"/>
              <a:stretch>
                <a:fillRect/>
              </a:stretch>
            </p:blipFill>
            <p:spPr>
              <a:xfrm>
                <a:off x="-4470427" y="11016658"/>
                <a:ext cx="1098742" cy="847761"/>
              </a:xfrm>
              <a:prstGeom prst="rect">
                <a:avLst/>
              </a:prstGeom>
            </p:spPr>
          </p:pic>
          <p:sp>
            <p:nvSpPr>
              <p:cNvPr id="49" name="TextBox 48"/>
              <p:cNvSpPr txBox="1"/>
              <p:nvPr userDrawn="1"/>
            </p:nvSpPr>
            <p:spPr>
              <a:xfrm>
                <a:off x="-4440600" y="11665645"/>
                <a:ext cx="1035685" cy="544500"/>
              </a:xfrm>
              <a:prstGeom prst="rect">
                <a:avLst/>
              </a:prstGeom>
              <a:noFill/>
            </p:spPr>
            <p:txBody>
              <a:bodyPr wrap="square" lIns="457200" tIns="457200" rIns="457200" bIns="0" rtlCol="0">
                <a:spAutoFit/>
              </a:bodyPr>
              <a:lstStyle/>
              <a:p>
                <a:pPr algn="ctr"/>
                <a:r>
                  <a:rPr lang="en-US" sz="1067" dirty="0" smtClean="0">
                    <a:solidFill>
                      <a:schemeClr val="bg1"/>
                    </a:solidFill>
                  </a:rPr>
                  <a:t>Corner</a:t>
                </a:r>
                <a:r>
                  <a:rPr lang="en-US" sz="1067" baseline="0" dirty="0" smtClean="0">
                    <a:solidFill>
                      <a:schemeClr val="bg1"/>
                    </a:solidFill>
                  </a:rPr>
                  <a:t> handles</a:t>
                </a:r>
                <a:endParaRPr lang="en-US" sz="1067" dirty="0">
                  <a:solidFill>
                    <a:schemeClr val="bg1"/>
                  </a:solidFill>
                </a:endParaRPr>
              </a:p>
            </p:txBody>
          </p:sp>
        </p:grpSp>
        <p:grpSp>
          <p:nvGrpSpPr>
            <p:cNvPr id="39" name="Group 38"/>
            <p:cNvGrpSpPr/>
            <p:nvPr userDrawn="1"/>
          </p:nvGrpSpPr>
          <p:grpSpPr>
            <a:xfrm>
              <a:off x="-10400545" y="27751410"/>
              <a:ext cx="9326518" cy="2453251"/>
              <a:chOff x="-4755804" y="12734136"/>
              <a:chExt cx="4298175" cy="1127128"/>
            </a:xfrm>
          </p:grpSpPr>
          <p:graphicFrame>
            <p:nvGraphicFramePr>
              <p:cNvPr id="41" name="Object 40"/>
              <p:cNvGraphicFramePr>
                <a:graphicFrameLocks noChangeAspect="1"/>
              </p:cNvGraphicFramePr>
              <p:nvPr userDrawn="1">
                <p:extLst>
                  <p:ext uri="{D42A27DB-BD31-4B8C-83A1-F6EECF244321}">
                    <p14:modId xmlns:p14="http://schemas.microsoft.com/office/powerpoint/2010/main" val="2923600614"/>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1095" name="Image" r:id="rId5" imgW="1828440" imgH="1117440" progId="Photoshop.Image.13">
                      <p:embed/>
                    </p:oleObj>
                  </mc:Choice>
                  <mc:Fallback>
                    <p:oleObj name="Image" r:id="rId5" imgW="1828440" imgH="1117440" progId="Photoshop.Image.13">
                      <p:embed/>
                      <p:pic>
                        <p:nvPicPr>
                          <p:cNvPr id="0" name=""/>
                          <p:cNvPicPr/>
                          <p:nvPr/>
                        </p:nvPicPr>
                        <p:blipFill>
                          <a:blip r:embed="rId4"/>
                          <a:stretch>
                            <a:fillRect/>
                          </a:stretch>
                        </p:blipFill>
                        <p:spPr>
                          <a:xfrm>
                            <a:off x="-4533347" y="12734142"/>
                            <a:ext cx="1828800" cy="1117600"/>
                          </a:xfrm>
                          <a:prstGeom prst="rect">
                            <a:avLst/>
                          </a:prstGeom>
                        </p:spPr>
                      </p:pic>
                    </p:oleObj>
                  </mc:Fallback>
                </mc:AlternateContent>
              </a:graphicData>
            </a:graphic>
          </p:graphicFrame>
          <p:graphicFrame>
            <p:nvGraphicFramePr>
              <p:cNvPr id="43" name="Object 42"/>
              <p:cNvGraphicFramePr>
                <a:graphicFrameLocks noChangeAspect="1"/>
              </p:cNvGraphicFramePr>
              <p:nvPr userDrawn="1">
                <p:extLst>
                  <p:ext uri="{D42A27DB-BD31-4B8C-83A1-F6EECF244321}">
                    <p14:modId xmlns:p14="http://schemas.microsoft.com/office/powerpoint/2010/main" val="3743875991"/>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1096" name="Image" r:id="rId6" imgW="1828440" imgH="1117440" progId="Photoshop.Image.13">
                      <p:embed/>
                    </p:oleObj>
                  </mc:Choice>
                  <mc:Fallback>
                    <p:oleObj name="Image" r:id="rId6" imgW="1828440" imgH="1117440" progId="Photoshop.Image.13">
                      <p:embed/>
                      <p:pic>
                        <p:nvPicPr>
                          <p:cNvPr id="0" name=""/>
                          <p:cNvPicPr/>
                          <p:nvPr/>
                        </p:nvPicPr>
                        <p:blipFill>
                          <a:blip r:embed="rId4"/>
                          <a:stretch>
                            <a:fillRect/>
                          </a:stretch>
                        </p:blipFill>
                        <p:spPr>
                          <a:xfrm>
                            <a:off x="-2456641" y="12737835"/>
                            <a:ext cx="1828800" cy="1117600"/>
                          </a:xfrm>
                          <a:prstGeom prst="rect">
                            <a:avLst/>
                          </a:prstGeom>
                        </p:spPr>
                      </p:pic>
                    </p:oleObj>
                  </mc:Fallback>
                </mc:AlternateContent>
              </a:graphicData>
            </a:graphic>
          </p:graphicFrame>
          <p:sp>
            <p:nvSpPr>
              <p:cNvPr id="44" name="TextBox 43"/>
              <p:cNvSpPr txBox="1"/>
              <p:nvPr userDrawn="1"/>
            </p:nvSpPr>
            <p:spPr>
              <a:xfrm rot="16200000">
                <a:off x="-5235785" y="13214117"/>
                <a:ext cx="1117601" cy="157640"/>
              </a:xfrm>
              <a:prstGeom prst="rect">
                <a:avLst/>
              </a:prstGeom>
              <a:noFill/>
            </p:spPr>
            <p:txBody>
              <a:bodyPr wrap="square" lIns="91440" tIns="91440" rIns="91440" bIns="0" rtlCol="0">
                <a:spAutoFit/>
              </a:bodyPr>
              <a:lstStyle/>
              <a:p>
                <a:pPr algn="ctr"/>
                <a:r>
                  <a:rPr lang="en-US" sz="1067" dirty="0" smtClean="0">
                    <a:solidFill>
                      <a:srgbClr val="92D050"/>
                    </a:solidFill>
                  </a:rPr>
                  <a:t>Good</a:t>
                </a:r>
                <a:r>
                  <a:rPr lang="en-US" sz="1067" baseline="0" dirty="0" smtClean="0">
                    <a:solidFill>
                      <a:srgbClr val="92D050"/>
                    </a:solidFill>
                  </a:rPr>
                  <a:t> </a:t>
                </a:r>
                <a:r>
                  <a:rPr lang="en-US" sz="1067" baseline="0" dirty="0" smtClean="0">
                    <a:solidFill>
                      <a:schemeClr val="bg1"/>
                    </a:solidFill>
                  </a:rPr>
                  <a:t>printing quality</a:t>
                </a:r>
                <a:endParaRPr lang="en-US" sz="1067" dirty="0">
                  <a:solidFill>
                    <a:schemeClr val="bg1"/>
                  </a:solidFill>
                </a:endParaRPr>
              </a:p>
            </p:txBody>
          </p:sp>
          <p:sp>
            <p:nvSpPr>
              <p:cNvPr id="45" name="TextBox 44"/>
              <p:cNvSpPr txBox="1"/>
              <p:nvPr userDrawn="1"/>
            </p:nvSpPr>
            <p:spPr>
              <a:xfrm rot="16200000">
                <a:off x="-1095250" y="13223644"/>
                <a:ext cx="1117601" cy="157640"/>
              </a:xfrm>
              <a:prstGeom prst="rect">
                <a:avLst/>
              </a:prstGeom>
              <a:noFill/>
            </p:spPr>
            <p:txBody>
              <a:bodyPr wrap="square" lIns="91440" tIns="91440" rIns="91440" bIns="0" rtlCol="0">
                <a:spAutoFit/>
              </a:bodyPr>
              <a:lstStyle/>
              <a:p>
                <a:pPr algn="ctr"/>
                <a:r>
                  <a:rPr lang="en-US" sz="1067" dirty="0" smtClean="0">
                    <a:solidFill>
                      <a:srgbClr val="FF0000"/>
                    </a:solidFill>
                  </a:rPr>
                  <a:t>Bad </a:t>
                </a:r>
                <a:r>
                  <a:rPr lang="en-US" sz="1067" dirty="0" smtClean="0">
                    <a:solidFill>
                      <a:schemeClr val="bg1"/>
                    </a:solidFill>
                  </a:rPr>
                  <a:t>printing quality</a:t>
                </a:r>
                <a:endParaRPr lang="en-US" sz="1067" dirty="0">
                  <a:solidFill>
                    <a:schemeClr val="bg1"/>
                  </a:solidFill>
                </a:endParaRPr>
              </a:p>
            </p:txBody>
          </p:sp>
        </p:grpSp>
      </p:grpSp>
      <p:grpSp>
        <p:nvGrpSpPr>
          <p:cNvPr id="54" name="Group 53"/>
          <p:cNvGrpSpPr/>
          <p:nvPr userDrawn="1"/>
        </p:nvGrpSpPr>
        <p:grpSpPr>
          <a:xfrm>
            <a:off x="33118380" y="-36710"/>
            <a:ext cx="8296604" cy="21982310"/>
            <a:chOff x="44157839" y="-55065"/>
            <a:chExt cx="11062139" cy="32973465"/>
          </a:xfrm>
        </p:grpSpPr>
        <p:sp>
          <p:nvSpPr>
            <p:cNvPr id="55" name="Rectangle 5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2667" b="1" spc="400" dirty="0" smtClean="0">
                  <a:solidFill>
                    <a:schemeClr val="bg1"/>
                  </a:solidFill>
                  <a:latin typeface="Trebuchet MS" pitchFamily="34" charset="0"/>
                </a:rPr>
                <a:t>QUICK START (cont.)</a:t>
              </a:r>
            </a:p>
            <a:p>
              <a:pPr algn="ctr"/>
              <a:endParaRPr lang="en-US" sz="2400" b="1" baseline="0" dirty="0" smtClean="0">
                <a:solidFill>
                  <a:schemeClr val="bg1"/>
                </a:solidFill>
                <a:latin typeface="Trebuchet MS" pitchFamily="34" charset="0"/>
              </a:endParaRPr>
            </a:p>
            <a:p>
              <a:pPr algn="ctr"/>
              <a:r>
                <a:rPr lang="en-US" sz="2133" b="1" baseline="0" dirty="0" smtClean="0">
                  <a:solidFill>
                    <a:srgbClr val="FFC000"/>
                  </a:solidFill>
                  <a:latin typeface="Trebuchet MS" pitchFamily="34" charset="0"/>
                </a:rPr>
                <a:t>How to change the template color theme</a:t>
              </a:r>
            </a:p>
            <a:p>
              <a:pPr marL="0" marR="0" lvl="2" indent="0" algn="l" defTabSz="76204" rtl="0" eaLnBrk="1" fontAlgn="auto" latinLnBrk="0" hangingPunct="1">
                <a:lnSpc>
                  <a:spcPct val="100000"/>
                </a:lnSpc>
                <a:spcBef>
                  <a:spcPts val="0"/>
                </a:spcBef>
                <a:spcAft>
                  <a:spcPts val="0"/>
                </a:spcAft>
                <a:buClrTx/>
                <a:buSzTx/>
                <a:buFontTx/>
                <a:buNone/>
                <a:tabLst/>
                <a:defRPr/>
              </a:pPr>
              <a:r>
                <a:rPr lang="en-US" sz="16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1600" b="0" spc="0" baseline="0" dirty="0" smtClean="0">
                  <a:solidFill>
                    <a:schemeClr val="bg1">
                      <a:lumMod val="75000"/>
                    </a:schemeClr>
                  </a:solidFill>
                  <a:latin typeface="Trebuchet MS" pitchFamily="34" charset="0"/>
                </a:rPr>
                <a:t>also create your own color theme.</a:t>
              </a:r>
            </a:p>
            <a:p>
              <a:pPr marL="0" marR="0" lvl="2" indent="0" algn="l" defTabSz="76204" rtl="0" eaLnBrk="1" fontAlgn="auto" latinLnBrk="0" hangingPunct="1">
                <a:lnSpc>
                  <a:spcPct val="100000"/>
                </a:lnSpc>
                <a:spcBef>
                  <a:spcPts val="0"/>
                </a:spcBef>
                <a:spcAft>
                  <a:spcPts val="0"/>
                </a:spcAft>
                <a:buClrTx/>
                <a:buSzTx/>
                <a:buFontTx/>
                <a:buNone/>
                <a:tabLst/>
                <a:defRPr/>
              </a:pPr>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r>
                <a:rPr lang="en-US" sz="16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76204"/>
              <a:endParaRPr lang="en-US" sz="1600" b="0" baseline="0" dirty="0" smtClean="0">
                <a:solidFill>
                  <a:schemeClr val="bg1">
                    <a:lumMod val="75000"/>
                  </a:schemeClr>
                </a:solidFill>
                <a:latin typeface="Trebuchet MS" pitchFamily="34" charset="0"/>
              </a:endParaRPr>
            </a:p>
            <a:p>
              <a:pPr algn="ctr"/>
              <a:r>
                <a:rPr lang="en-US" sz="2133" b="1" baseline="0" dirty="0" smtClean="0">
                  <a:solidFill>
                    <a:srgbClr val="FFC000"/>
                  </a:solidFill>
                  <a:latin typeface="Trebuchet MS" pitchFamily="34" charset="0"/>
                </a:rPr>
                <a:t>How to add Text</a:t>
              </a:r>
            </a:p>
            <a:p>
              <a:pPr marL="2177101" lvl="2" indent="0" algn="l" defTabSz="76204"/>
              <a:r>
                <a:rPr lang="en-US" sz="16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012278" lvl="2" indent="0" algn="l" defTabSz="76204"/>
              <a:endParaRPr lang="en-US" sz="1600" b="0" baseline="0" dirty="0" smtClean="0">
                <a:solidFill>
                  <a:schemeClr val="bg1">
                    <a:lumMod val="75000"/>
                  </a:schemeClr>
                </a:solidFill>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lang="en-US" sz="1600" b="0" baseline="0" dirty="0" smtClean="0">
                  <a:solidFill>
                    <a:schemeClr val="bg1">
                      <a:lumMod val="75000"/>
                    </a:schemeClr>
                  </a:solidFill>
                  <a:latin typeface="Trebuchet MS" pitchFamily="34" charset="0"/>
                </a:rPr>
                <a:t> </a:t>
              </a:r>
              <a:r>
                <a:rPr kumimoji="0" lang="en-US" sz="2133"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1600" b="0" baseline="0" dirty="0" smtClean="0">
                <a:solidFill>
                  <a:schemeClr val="bg1">
                    <a:lumMod val="75000"/>
                  </a:schemeClr>
                </a:solidFill>
                <a:latin typeface="Trebuchet MS" pitchFamily="34" charset="0"/>
              </a:endParaRPr>
            </a:p>
            <a:p>
              <a:pPr marL="1012278" lvl="2" indent="0" algn="l" defTabSz="76204"/>
              <a:endParaRPr lang="en-US" sz="1600" b="0" baseline="0" dirty="0" smtClean="0">
                <a:solidFill>
                  <a:schemeClr val="bg1">
                    <a:lumMod val="75000"/>
                  </a:schemeClr>
                </a:solidFill>
                <a:latin typeface="Trebuchet MS" pitchFamily="34" charset="0"/>
              </a:endParaRPr>
            </a:p>
            <a:p>
              <a:pPr algn="ctr"/>
              <a:r>
                <a:rPr lang="en-US" sz="2133" b="1" baseline="0" dirty="0" smtClean="0">
                  <a:solidFill>
                    <a:srgbClr val="FFC000"/>
                  </a:solidFill>
                  <a:latin typeface="Trebuchet MS" pitchFamily="34" charset="0"/>
                </a:rPr>
                <a:t>How to add Tables</a:t>
              </a:r>
            </a:p>
            <a:p>
              <a:pPr marL="1153641" lvl="1" indent="0" algn="l" defTabSz="76204"/>
              <a:r>
                <a:rPr lang="en-US" sz="1600" b="0" baseline="0" dirty="0" smtClean="0">
                  <a:solidFill>
                    <a:schemeClr val="bg1">
                      <a:lumMod val="75000"/>
                    </a:schemeClr>
                  </a:solidFill>
                  <a:latin typeface="Trebuchet MS" pitchFamily="34" charset="0"/>
                </a:rPr>
                <a:t>To add a table from scratch go to the INSERT menu and </a:t>
              </a:r>
              <a:br>
                <a:rPr lang="en-US" sz="1600" b="0" baseline="0" dirty="0" smtClean="0">
                  <a:solidFill>
                    <a:schemeClr val="bg1">
                      <a:lumMod val="75000"/>
                    </a:schemeClr>
                  </a:solidFill>
                  <a:latin typeface="Trebuchet MS" pitchFamily="34" charset="0"/>
                </a:rPr>
              </a:br>
              <a:r>
                <a:rPr lang="en-US" sz="1600" b="0" baseline="0" dirty="0" smtClean="0">
                  <a:solidFill>
                    <a:schemeClr val="bg1">
                      <a:lumMod val="75000"/>
                    </a:schemeClr>
                  </a:solidFill>
                  <a:latin typeface="Trebuchet MS" pitchFamily="34" charset="0"/>
                </a:rPr>
                <a:t>click on TABLE. A drop-down box will help you select rows and columns. </a:t>
              </a:r>
            </a:p>
            <a:p>
              <a:pPr marL="0" lvl="0" indent="0" algn="l" defTabSz="76204"/>
              <a:r>
                <a:rPr lang="en-US" sz="16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76204"/>
              <a:endParaRPr lang="en-US" sz="1600" b="0" baseline="0" dirty="0" smtClean="0">
                <a:solidFill>
                  <a:schemeClr val="bg1">
                    <a:lumMod val="75000"/>
                  </a:schemeClr>
                </a:solidFill>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76204"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012278" rtl="0" eaLnBrk="1" fontAlgn="auto" latinLnBrk="0" hangingPunct="1">
                <a:lnSpc>
                  <a:spcPct val="100000"/>
                </a:lnSpc>
                <a:spcBef>
                  <a:spcPts val="0"/>
                </a:spcBef>
                <a:spcAft>
                  <a:spcPts val="0"/>
                </a:spcAft>
                <a:buClrTx/>
                <a:buSzTx/>
                <a:buFontTx/>
                <a:buNone/>
                <a:tabLst/>
                <a:defRPr/>
              </a:pPr>
              <a:endParaRPr kumimoji="0" lang="en-US" sz="2133"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76204"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of “Print-quality” PDF.</a:t>
              </a:r>
            </a:p>
            <a:p>
              <a:pPr marL="0" marR="0" lvl="0" indent="0" algn="l" defTabSz="76204" rtl="0" eaLnBrk="1" fontAlgn="auto" latinLnBrk="0" hangingPunct="1">
                <a:lnSpc>
                  <a:spcPct val="100000"/>
                </a:lnSpc>
                <a:spcBef>
                  <a:spcPts val="0"/>
                </a:spcBef>
                <a:spcAft>
                  <a:spcPts val="0"/>
                </a:spcAft>
                <a:buClrTx/>
                <a:buSzTx/>
                <a:buFontTx/>
                <a:buNone/>
                <a:tabLst/>
                <a:defRPr/>
              </a:pPr>
              <a:endParaRPr lang="en-US" sz="1600" b="0" baseline="0" dirty="0" smtClean="0">
                <a:solidFill>
                  <a:schemeClr val="bg1">
                    <a:lumMod val="75000"/>
                  </a:schemeClr>
                </a:solidFill>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76204" rtl="0" eaLnBrk="1" fontAlgn="auto" latinLnBrk="0" hangingPunct="1">
                <a:lnSpc>
                  <a:spcPct val="100000"/>
                </a:lnSpc>
                <a:spcBef>
                  <a:spcPts val="0"/>
                </a:spcBef>
                <a:spcAft>
                  <a:spcPts val="0"/>
                </a:spcAft>
                <a:buClrTx/>
                <a:buSzTx/>
                <a:buFontTx/>
                <a:buNone/>
                <a:tabLst/>
                <a:defRPr/>
              </a:pPr>
              <a:endParaRPr kumimoji="0" lang="en-US" sz="1867"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56" name="Object 5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1097" name="Image" r:id="rId7" imgW="4571280" imgH="1688760" progId="Photoshop.Image.13">
                    <p:embed/>
                  </p:oleObj>
                </mc:Choice>
                <mc:Fallback>
                  <p:oleObj name="Image" r:id="rId7" imgW="4571280" imgH="1688760" progId="Photoshop.Image.13">
                    <p:embed/>
                    <p:pic>
                      <p:nvPicPr>
                        <p:cNvPr id="0" name=""/>
                        <p:cNvPicPr/>
                        <p:nvPr/>
                      </p:nvPicPr>
                      <p:blipFill>
                        <a:blip r:embed="rId4"/>
                        <a:stretch>
                          <a:fillRect/>
                        </a:stretch>
                      </p:blipFill>
                      <p:spPr>
                        <a:xfrm>
                          <a:off x="46915679" y="3349444"/>
                          <a:ext cx="5586150" cy="2063772"/>
                        </a:xfrm>
                        <a:prstGeom prst="rect">
                          <a:avLst/>
                        </a:prstGeom>
                      </p:spPr>
                    </p:pic>
                  </p:oleObj>
                </mc:Fallback>
              </mc:AlternateContent>
            </a:graphicData>
          </a:graphic>
        </p:graphicFrame>
        <p:pic>
          <p:nvPicPr>
            <p:cNvPr id="57" name="Picture 56"/>
            <p:cNvPicPr>
              <a:picLocks noChangeAspect="1"/>
            </p:cNvPicPr>
            <p:nvPr userDrawn="1"/>
          </p:nvPicPr>
          <p:blipFill>
            <a:blip r:embed="rId4"/>
            <a:stretch>
              <a:fillRect/>
            </a:stretch>
          </p:blipFill>
          <p:spPr>
            <a:xfrm>
              <a:off x="44621819" y="7740040"/>
              <a:ext cx="2969584" cy="1370577"/>
            </a:xfrm>
            <a:prstGeom prst="rect">
              <a:avLst/>
            </a:prstGeom>
            <a:ln>
              <a:noFill/>
            </a:ln>
          </p:spPr>
        </p:pic>
        <p:graphicFrame>
          <p:nvGraphicFramePr>
            <p:cNvPr id="58" name="Object 5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1098" name="Image" r:id="rId8" imgW="1574280" imgH="1053720" progId="Photoshop.Image.13">
                    <p:embed/>
                  </p:oleObj>
                </mc:Choice>
                <mc:Fallback>
                  <p:oleObj name="Image" r:id="rId8" imgW="1574280" imgH="1053720" progId="Photoshop.Image.13">
                    <p:embed/>
                    <p:pic>
                      <p:nvPicPr>
                        <p:cNvPr id="0" name=""/>
                        <p:cNvPicPr/>
                        <p:nvPr/>
                      </p:nvPicPr>
                      <p:blipFill>
                        <a:blip r:embed="rId4"/>
                        <a:stretch>
                          <a:fillRect/>
                        </a:stretch>
                      </p:blipFill>
                      <p:spPr>
                        <a:xfrm>
                          <a:off x="44629619" y="12347263"/>
                          <a:ext cx="1482266" cy="992162"/>
                        </a:xfrm>
                        <a:prstGeom prst="rect">
                          <a:avLst/>
                        </a:prstGeom>
                      </p:spPr>
                    </p:pic>
                  </p:oleObj>
                </mc:Fallback>
              </mc:AlternateContent>
            </a:graphicData>
          </a:graphic>
        </p:graphicFrame>
        <p:grpSp>
          <p:nvGrpSpPr>
            <p:cNvPr id="59" name="Group 58"/>
            <p:cNvGrpSpPr/>
            <p:nvPr userDrawn="1"/>
          </p:nvGrpSpPr>
          <p:grpSpPr>
            <a:xfrm>
              <a:off x="44487207" y="29414560"/>
              <a:ext cx="10354213" cy="1265612"/>
              <a:chOff x="44200453" y="28362386"/>
              <a:chExt cx="9771399" cy="1090622"/>
            </a:xfrm>
          </p:grpSpPr>
          <p:sp>
            <p:nvSpPr>
              <p:cNvPr id="61" name="Rounded Rectangle 6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pic>
            <p:nvPicPr>
              <p:cNvPr id="62" name="Picture 7" descr="http://t2.gstatic.com/images?q=tbn:ANd9GcR4APHC6TT9w54M2zn_pvCiBxUNcspYPoVxirLRphBoJabfSvu7zw">
                <a:hlinkClick r:id="rId9"/>
              </p:cNvPr>
              <p:cNvPicPr>
                <a:picLocks noChangeAspect="1" noChangeArrowheads="1"/>
              </p:cNvPicPr>
              <p:nvPr userDrawn="1"/>
            </p:nvPicPr>
            <p:blipFill>
              <a:blip r:embed="rId4" cstate="print"/>
              <a:srcRect/>
              <a:stretch>
                <a:fillRect/>
              </a:stretch>
            </p:blipFill>
            <p:spPr bwMode="auto">
              <a:xfrm>
                <a:off x="44326393" y="28460718"/>
                <a:ext cx="914401" cy="914399"/>
              </a:xfrm>
              <a:prstGeom prst="rect">
                <a:avLst/>
              </a:prstGeom>
              <a:noFill/>
              <a:ln>
                <a:noFill/>
              </a:ln>
            </p:spPr>
          </p:pic>
          <p:sp>
            <p:nvSpPr>
              <p:cNvPr id="63" name="TextBox 62"/>
              <p:cNvSpPr txBox="1"/>
              <p:nvPr userDrawn="1"/>
            </p:nvSpPr>
            <p:spPr>
              <a:xfrm>
                <a:off x="45300663" y="28552306"/>
                <a:ext cx="8671189" cy="755882"/>
              </a:xfrm>
              <a:prstGeom prst="rect">
                <a:avLst/>
              </a:prstGeom>
              <a:noFill/>
              <a:ln>
                <a:noFill/>
              </a:ln>
            </p:spPr>
            <p:txBody>
              <a:bodyPr wrap="square" rtlCol="0">
                <a:spAutoFit/>
              </a:bodyPr>
              <a:lstStyle/>
              <a:p>
                <a:r>
                  <a:rPr lang="en-US" sz="1600" dirty="0" smtClean="0">
                    <a:solidFill>
                      <a:schemeClr val="tx2"/>
                    </a:solidFill>
                    <a:latin typeface="Trebuchet MS" pitchFamily="34" charset="0"/>
                  </a:rPr>
                  <a:t>Student</a:t>
                </a:r>
                <a:r>
                  <a:rPr lang="en-US" sz="1600" baseline="0" dirty="0" smtClean="0">
                    <a:solidFill>
                      <a:schemeClr val="tx2"/>
                    </a:solidFill>
                    <a:latin typeface="Trebuchet MS" pitchFamily="34" charset="0"/>
                  </a:rPr>
                  <a:t> discounts are available on our </a:t>
                </a:r>
                <a:r>
                  <a:rPr lang="en-US" sz="1600" baseline="0" dirty="0" err="1" smtClean="0">
                    <a:solidFill>
                      <a:schemeClr val="tx2"/>
                    </a:solidFill>
                    <a:latin typeface="Trebuchet MS" pitchFamily="34" charset="0"/>
                  </a:rPr>
                  <a:t>Facebook</a:t>
                </a:r>
                <a:r>
                  <a:rPr lang="en-US" sz="1600" baseline="0" dirty="0" smtClean="0">
                    <a:solidFill>
                      <a:schemeClr val="tx2"/>
                    </a:solidFill>
                    <a:latin typeface="Trebuchet MS" pitchFamily="34" charset="0"/>
                  </a:rPr>
                  <a:t> page.</a:t>
                </a:r>
                <a:br>
                  <a:rPr lang="en-US" sz="1600" baseline="0" dirty="0" smtClean="0">
                    <a:solidFill>
                      <a:schemeClr val="tx2"/>
                    </a:solidFill>
                    <a:latin typeface="Trebuchet MS" pitchFamily="34" charset="0"/>
                  </a:rPr>
                </a:br>
                <a:r>
                  <a:rPr lang="en-US" sz="1600" baseline="0" dirty="0" smtClean="0">
                    <a:solidFill>
                      <a:schemeClr val="tx2"/>
                    </a:solidFill>
                    <a:latin typeface="Trebuchet MS" pitchFamily="34" charset="0"/>
                  </a:rPr>
                  <a:t>Go to </a:t>
                </a:r>
                <a:r>
                  <a:rPr lang="en-US" sz="1600" u="sng" baseline="0" dirty="0" smtClean="0">
                    <a:solidFill>
                      <a:schemeClr val="tx2"/>
                    </a:solidFill>
                    <a:latin typeface="Trebuchet MS" pitchFamily="34" charset="0"/>
                  </a:rPr>
                  <a:t>PosterPresentations.com</a:t>
                </a:r>
                <a:r>
                  <a:rPr lang="en-US" sz="1600" baseline="0" dirty="0" smtClean="0">
                    <a:solidFill>
                      <a:schemeClr val="tx2"/>
                    </a:solidFill>
                    <a:latin typeface="Trebuchet MS" pitchFamily="34" charset="0"/>
                  </a:rPr>
                  <a:t> and click on the FB icon. </a:t>
                </a:r>
                <a:endParaRPr lang="en-US" sz="1600" dirty="0">
                  <a:solidFill>
                    <a:schemeClr val="tx2"/>
                  </a:solidFill>
                  <a:latin typeface="Trebuchet MS" pitchFamily="34" charset="0"/>
                </a:endParaRPr>
              </a:p>
            </p:txBody>
          </p:sp>
        </p:grpSp>
        <p:sp>
          <p:nvSpPr>
            <p:cNvPr id="60" name="TextBox 59"/>
            <p:cNvSpPr txBox="1"/>
            <p:nvPr userDrawn="1"/>
          </p:nvSpPr>
          <p:spPr>
            <a:xfrm>
              <a:off x="44262808" y="31169783"/>
              <a:ext cx="6870215" cy="1406960"/>
            </a:xfrm>
            <a:prstGeom prst="rect">
              <a:avLst/>
            </a:prstGeom>
            <a:noFill/>
          </p:spPr>
          <p:txBody>
            <a:bodyPr wrap="square" lIns="65304" tIns="32651" rIns="65304" bIns="32651" rtlCol="0">
              <a:spAutoFit/>
            </a:bodyPr>
            <a:lstStyle/>
            <a:p>
              <a:pPr>
                <a:lnSpc>
                  <a:spcPts val="1733"/>
                </a:lnSpc>
              </a:pPr>
              <a:r>
                <a:rPr lang="en-US" sz="1867" dirty="0" smtClean="0">
                  <a:solidFill>
                    <a:schemeClr val="bg1"/>
                  </a:solidFill>
                </a:rPr>
                <a:t>© 2013</a:t>
              </a:r>
              <a:r>
                <a:rPr lang="en-US" sz="1867" baseline="0" dirty="0" smtClean="0">
                  <a:solidFill>
                    <a:schemeClr val="bg1"/>
                  </a:solidFill>
                </a:rPr>
                <a:t> </a:t>
              </a:r>
              <a:r>
                <a:rPr lang="en-US" sz="1867" dirty="0" smtClean="0">
                  <a:solidFill>
                    <a:schemeClr val="bg1"/>
                  </a:solidFill>
                </a:rPr>
                <a:t>PosterPresentations.com</a:t>
              </a:r>
              <a:br>
                <a:rPr lang="en-US" sz="1867" dirty="0" smtClean="0">
                  <a:solidFill>
                    <a:schemeClr val="bg1"/>
                  </a:solidFill>
                </a:rPr>
              </a:br>
              <a:r>
                <a:rPr lang="en-US" sz="1867" dirty="0" smtClean="0">
                  <a:solidFill>
                    <a:schemeClr val="bg1"/>
                  </a:solidFill>
                </a:rPr>
                <a:t>    </a:t>
              </a:r>
              <a:r>
                <a:rPr lang="en-US" sz="1600" dirty="0" smtClean="0">
                  <a:solidFill>
                    <a:schemeClr val="bg1"/>
                  </a:solidFill>
                </a:rPr>
                <a:t>2117 Fourth Street ,</a:t>
              </a:r>
              <a:r>
                <a:rPr lang="en-US" sz="1600" baseline="0" dirty="0" smtClean="0">
                  <a:solidFill>
                    <a:schemeClr val="bg1"/>
                  </a:solidFill>
                </a:rPr>
                <a:t> Unit C        </a:t>
              </a:r>
            </a:p>
            <a:p>
              <a:pPr>
                <a:lnSpc>
                  <a:spcPts val="1733"/>
                </a:lnSpc>
              </a:pPr>
              <a:r>
                <a:rPr lang="en-US" sz="1600" baseline="0" dirty="0" smtClean="0">
                  <a:solidFill>
                    <a:schemeClr val="bg1"/>
                  </a:solidFill>
                </a:rPr>
                <a:t>     Berkeley CA </a:t>
              </a:r>
              <a:r>
                <a:rPr lang="en-US" sz="1333" baseline="0" dirty="0" smtClean="0">
                  <a:solidFill>
                    <a:schemeClr val="bg1"/>
                  </a:solidFill>
                </a:rPr>
                <a:t>94710</a:t>
              </a:r>
              <a:r>
                <a:rPr lang="en-US" sz="1600" baseline="0" dirty="0" smtClean="0">
                  <a:solidFill>
                    <a:schemeClr val="bg1"/>
                  </a:solidFill>
                </a:rPr>
                <a:t/>
              </a:r>
              <a:br>
                <a:rPr lang="en-US" sz="1600" baseline="0" dirty="0" smtClean="0">
                  <a:solidFill>
                    <a:schemeClr val="bg1"/>
                  </a:solidFill>
                </a:rPr>
              </a:br>
              <a:r>
                <a:rPr lang="en-US" sz="1600" baseline="0" dirty="0" smtClean="0">
                  <a:solidFill>
                    <a:schemeClr val="bg1"/>
                  </a:solidFill>
                </a:rPr>
                <a:t>    </a:t>
              </a:r>
              <a:r>
                <a:rPr lang="en-US" sz="1600" b="1" baseline="0" dirty="0" smtClean="0">
                  <a:solidFill>
                    <a:srgbClr val="FFFF00"/>
                  </a:solidFill>
                </a:rPr>
                <a:t>posterpresenter@gmail.com</a:t>
              </a:r>
              <a:endParaRPr lang="en-US" sz="1867" b="1" dirty="0">
                <a:solidFill>
                  <a:srgbClr val="FFFF00"/>
                </a:solidFill>
              </a:endParaRPr>
            </a:p>
          </p:txBody>
        </p:sp>
      </p:grpSp>
    </p:spTree>
  </p:cSld>
  <p:clrMap bg1="lt1" tx1="dk1" bg2="lt2" tx2="dk2" accent1="accent1" accent2="accent2" accent3="accent3" accent4="accent4" accent5="accent5" accent6="accent6" hlink="hlink" folHlink="folHlink"/>
  <p:sldLayoutIdLst>
    <p:sldLayoutId id="2147483652" r:id="rId1"/>
  </p:sldLayoutIdLst>
  <p:timing>
    <p:tnLst>
      <p:par>
        <p:cTn id="1" dur="indefinite" restart="never" nodeType="tmRoot"/>
      </p:par>
    </p:tnLst>
  </p:timing>
  <p:txStyles>
    <p:titleStyle>
      <a:lvl1pPr algn="ctr" defTabSz="2926080" rtl="0" eaLnBrk="1" latinLnBrk="0" hangingPunct="1">
        <a:spcBef>
          <a:spcPct val="0"/>
        </a:spcBef>
        <a:buNone/>
        <a:defRPr sz="5867" kern="1200">
          <a:solidFill>
            <a:schemeClr val="bg1"/>
          </a:solidFill>
          <a:latin typeface="Trebuchet MS" pitchFamily="34" charset="0"/>
          <a:ea typeface="+mj-ea"/>
          <a:cs typeface="+mj-cs"/>
        </a:defRPr>
      </a:lvl1pPr>
    </p:titleStyle>
    <p:bodyStyle>
      <a:lvl1pPr marL="1097280" indent="-1097280" algn="l" defTabSz="2926080" rtl="0" eaLnBrk="1" latinLnBrk="0" hangingPunct="1">
        <a:spcBef>
          <a:spcPct val="20000"/>
        </a:spcBef>
        <a:buFont typeface="Arial" pitchFamily="34" charset="0"/>
        <a:buChar char="•"/>
        <a:defRPr sz="10267" kern="1200">
          <a:solidFill>
            <a:schemeClr val="tx1"/>
          </a:solidFill>
          <a:latin typeface="+mn-lt"/>
          <a:ea typeface="+mn-ea"/>
          <a:cs typeface="+mn-cs"/>
        </a:defRPr>
      </a:lvl1pPr>
      <a:lvl2pPr marL="2377440" indent="-914400" algn="l" defTabSz="2926080" rtl="0" eaLnBrk="1" latinLnBrk="0" hangingPunct="1">
        <a:spcBef>
          <a:spcPct val="20000"/>
        </a:spcBef>
        <a:buFont typeface="Arial" pitchFamily="34" charset="0"/>
        <a:buChar char="–"/>
        <a:defRPr sz="9000" kern="1200">
          <a:solidFill>
            <a:schemeClr val="tx1"/>
          </a:solidFill>
          <a:latin typeface="+mn-lt"/>
          <a:ea typeface="+mn-ea"/>
          <a:cs typeface="+mn-cs"/>
        </a:defRPr>
      </a:lvl2pPr>
      <a:lvl3pPr marL="3657600" indent="-731521" algn="l" defTabSz="2926080" rtl="0" eaLnBrk="1" latinLnBrk="0" hangingPunct="1">
        <a:spcBef>
          <a:spcPct val="20000"/>
        </a:spcBef>
        <a:buFont typeface="Arial" pitchFamily="34" charset="0"/>
        <a:buChar char="•"/>
        <a:defRPr sz="7734" kern="1200">
          <a:solidFill>
            <a:schemeClr val="tx1"/>
          </a:solidFill>
          <a:latin typeface="+mn-lt"/>
          <a:ea typeface="+mn-ea"/>
          <a:cs typeface="+mn-cs"/>
        </a:defRPr>
      </a:lvl3pPr>
      <a:lvl4pPr marL="5120641"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4pPr>
      <a:lvl5pPr marL="658368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5pPr>
      <a:lvl6pPr marL="804672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6pPr>
      <a:lvl7pPr marL="9509759"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7pPr>
      <a:lvl8pPr marL="1097280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8pPr>
      <a:lvl9pPr marL="1243584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9pPr>
    </p:bodyStyle>
    <p:otherStyle>
      <a:defPPr>
        <a:defRPr lang="en-US"/>
      </a:defPPr>
      <a:lvl1pPr marL="0" algn="l" defTabSz="2926080" rtl="0" eaLnBrk="1" latinLnBrk="0" hangingPunct="1">
        <a:defRPr sz="5734" kern="1200">
          <a:solidFill>
            <a:schemeClr val="tx1"/>
          </a:solidFill>
          <a:latin typeface="+mn-lt"/>
          <a:ea typeface="+mn-ea"/>
          <a:cs typeface="+mn-cs"/>
        </a:defRPr>
      </a:lvl1pPr>
      <a:lvl2pPr marL="1463040" algn="l" defTabSz="2926080" rtl="0" eaLnBrk="1" latinLnBrk="0" hangingPunct="1">
        <a:defRPr sz="5734" kern="1200">
          <a:solidFill>
            <a:schemeClr val="tx1"/>
          </a:solidFill>
          <a:latin typeface="+mn-lt"/>
          <a:ea typeface="+mn-ea"/>
          <a:cs typeface="+mn-cs"/>
        </a:defRPr>
      </a:lvl2pPr>
      <a:lvl3pPr marL="2926080" algn="l" defTabSz="2926080" rtl="0" eaLnBrk="1" latinLnBrk="0" hangingPunct="1">
        <a:defRPr sz="5734" kern="1200">
          <a:solidFill>
            <a:schemeClr val="tx1"/>
          </a:solidFill>
          <a:latin typeface="+mn-lt"/>
          <a:ea typeface="+mn-ea"/>
          <a:cs typeface="+mn-cs"/>
        </a:defRPr>
      </a:lvl3pPr>
      <a:lvl4pPr marL="4389120" algn="l" defTabSz="2926080" rtl="0" eaLnBrk="1" latinLnBrk="0" hangingPunct="1">
        <a:defRPr sz="5734" kern="1200">
          <a:solidFill>
            <a:schemeClr val="tx1"/>
          </a:solidFill>
          <a:latin typeface="+mn-lt"/>
          <a:ea typeface="+mn-ea"/>
          <a:cs typeface="+mn-cs"/>
        </a:defRPr>
      </a:lvl4pPr>
      <a:lvl5pPr marL="5852160" algn="l" defTabSz="2926080" rtl="0" eaLnBrk="1" latinLnBrk="0" hangingPunct="1">
        <a:defRPr sz="5734" kern="1200">
          <a:solidFill>
            <a:schemeClr val="tx1"/>
          </a:solidFill>
          <a:latin typeface="+mn-lt"/>
          <a:ea typeface="+mn-ea"/>
          <a:cs typeface="+mn-cs"/>
        </a:defRPr>
      </a:lvl5pPr>
      <a:lvl6pPr marL="7315200" algn="l" defTabSz="2926080" rtl="0" eaLnBrk="1" latinLnBrk="0" hangingPunct="1">
        <a:defRPr sz="5734" kern="1200">
          <a:solidFill>
            <a:schemeClr val="tx1"/>
          </a:solidFill>
          <a:latin typeface="+mn-lt"/>
          <a:ea typeface="+mn-ea"/>
          <a:cs typeface="+mn-cs"/>
        </a:defRPr>
      </a:lvl6pPr>
      <a:lvl7pPr marL="8778241" algn="l" defTabSz="2926080" rtl="0" eaLnBrk="1" latinLnBrk="0" hangingPunct="1">
        <a:defRPr sz="5734" kern="1200">
          <a:solidFill>
            <a:schemeClr val="tx1"/>
          </a:solidFill>
          <a:latin typeface="+mn-lt"/>
          <a:ea typeface="+mn-ea"/>
          <a:cs typeface="+mn-cs"/>
        </a:defRPr>
      </a:lvl7pPr>
      <a:lvl8pPr marL="10241280" algn="l" defTabSz="2926080" rtl="0" eaLnBrk="1" latinLnBrk="0" hangingPunct="1">
        <a:defRPr sz="5734" kern="1200">
          <a:solidFill>
            <a:schemeClr val="tx1"/>
          </a:solidFill>
          <a:latin typeface="+mn-lt"/>
          <a:ea typeface="+mn-ea"/>
          <a:cs typeface="+mn-cs"/>
        </a:defRPr>
      </a:lvl8pPr>
      <a:lvl9pPr marL="11704321" algn="l" defTabSz="2926080" rtl="0" eaLnBrk="1" latinLnBrk="0" hangingPunct="1">
        <a:defRPr sz="5734"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34000">
              <a:schemeClr val="tx2">
                <a:lumMod val="40000"/>
                <a:lumOff val="6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32918400" cy="3200400"/>
          </a:xfrm>
          <a:prstGeom prst="rect">
            <a:avLst/>
          </a:prstGeom>
          <a:solidFill>
            <a:schemeClr val="accent5">
              <a:lumMod val="75000"/>
            </a:schemeClr>
          </a:solidFill>
          <a:ln w="9525">
            <a:solidFill>
              <a:schemeClr val="tx1"/>
            </a:solidFill>
            <a:miter lim="800000"/>
            <a:headEnd/>
            <a:tailEnd/>
          </a:ln>
          <a:effectLst/>
        </p:spPr>
        <p:txBody>
          <a:bodyPr wrap="none" lIns="60957" tIns="30478" rIns="60957" bIns="30478" anchor="ctr"/>
          <a:lstStyle/>
          <a:p>
            <a:pPr>
              <a:defRPr/>
            </a:pPr>
            <a:endParaRPr lang="en-US" sz="4095" dirty="0"/>
          </a:p>
        </p:txBody>
      </p:sp>
      <p:sp>
        <p:nvSpPr>
          <p:cNvPr id="9" name="Rectangle 9"/>
          <p:cNvSpPr>
            <a:spLocks noChangeArrowheads="1"/>
          </p:cNvSpPr>
          <p:nvPr/>
        </p:nvSpPr>
        <p:spPr bwMode="auto">
          <a:xfrm>
            <a:off x="0" y="3203575"/>
            <a:ext cx="32918400" cy="101600"/>
          </a:xfrm>
          <a:prstGeom prst="rect">
            <a:avLst/>
          </a:prstGeom>
          <a:solidFill>
            <a:schemeClr val="accent5">
              <a:lumMod val="50000"/>
            </a:schemeClr>
          </a:solidFill>
          <a:ln w="152400">
            <a:noFill/>
            <a:miter lim="800000"/>
            <a:headEnd/>
            <a:tailEnd/>
          </a:ln>
          <a:effectLst/>
        </p:spPr>
        <p:txBody>
          <a:bodyPr wrap="none" lIns="60957" tIns="30478" rIns="60957" bIns="30478" anchor="ctr"/>
          <a:lstStyle/>
          <a:p>
            <a:pPr>
              <a:defRPr/>
            </a:pPr>
            <a:endParaRPr lang="en-US" sz="4095" dirty="0"/>
          </a:p>
        </p:txBody>
      </p:sp>
      <p:sp>
        <p:nvSpPr>
          <p:cNvPr id="10" name="Text Box 14"/>
          <p:cNvSpPr txBox="1">
            <a:spLocks noChangeArrowheads="1"/>
          </p:cNvSpPr>
          <p:nvPr/>
        </p:nvSpPr>
        <p:spPr bwMode="auto">
          <a:xfrm>
            <a:off x="1113133" y="21488401"/>
            <a:ext cx="1885950" cy="224417"/>
          </a:xfrm>
          <a:prstGeom prst="rect">
            <a:avLst/>
          </a:prstGeom>
          <a:noFill/>
          <a:ln w="9525">
            <a:noFill/>
            <a:miter lim="800000"/>
            <a:headEnd/>
            <a:tailEnd/>
          </a:ln>
          <a:effectLst/>
        </p:spPr>
        <p:txBody>
          <a:bodyPr lIns="60842" tIns="30415" rIns="60842" bIns="30415">
            <a:spAutoFit/>
          </a:bodyPr>
          <a:lstStyle/>
          <a:p>
            <a:pPr eaLnBrk="0" hangingPunct="0">
              <a:lnSpc>
                <a:spcPct val="65000"/>
              </a:lnSpc>
              <a:spcBef>
                <a:spcPct val="50000"/>
              </a:spcBef>
              <a:defRPr/>
            </a:pPr>
            <a:r>
              <a:rPr lang="en-US" sz="333" b="1" dirty="0" smtClean="0">
                <a:solidFill>
                  <a:schemeClr val="bg1">
                    <a:lumMod val="75000"/>
                  </a:schemeClr>
                </a:solidFill>
                <a:latin typeface="Arial" charset="0"/>
              </a:rPr>
              <a:t>RESEARCH POSTER PRESENTATION </a:t>
            </a:r>
            <a:r>
              <a:rPr lang="en-US" sz="333" b="1" dirty="0">
                <a:solidFill>
                  <a:schemeClr val="bg1">
                    <a:lumMod val="75000"/>
                  </a:schemeClr>
                </a:solidFill>
                <a:latin typeface="Arial" charset="0"/>
              </a:rPr>
              <a:t>DESIGN © </a:t>
            </a:r>
            <a:r>
              <a:rPr lang="en-US" sz="333" b="1" dirty="0" smtClean="0">
                <a:solidFill>
                  <a:schemeClr val="bg1">
                    <a:lumMod val="75000"/>
                  </a:schemeClr>
                </a:solidFill>
                <a:latin typeface="Arial" charset="0"/>
              </a:rPr>
              <a:t>2012</a:t>
            </a:r>
            <a:endParaRPr lang="en-US" sz="333" b="1" dirty="0">
              <a:solidFill>
                <a:schemeClr val="bg1">
                  <a:lumMod val="75000"/>
                </a:schemeClr>
              </a:solidFill>
              <a:latin typeface="Arial" charset="0"/>
            </a:endParaRPr>
          </a:p>
          <a:p>
            <a:pPr eaLnBrk="0" hangingPunct="0">
              <a:lnSpc>
                <a:spcPct val="65000"/>
              </a:lnSpc>
              <a:spcBef>
                <a:spcPct val="50000"/>
              </a:spcBef>
              <a:defRPr/>
            </a:pPr>
            <a:r>
              <a:rPr lang="en-US" sz="733" b="1" dirty="0">
                <a:solidFill>
                  <a:schemeClr val="bg1">
                    <a:lumMod val="75000"/>
                  </a:schemeClr>
                </a:solidFill>
                <a:latin typeface="Arial" charset="0"/>
              </a:rPr>
              <a:t>www.PosterPresentations.com</a:t>
            </a:r>
          </a:p>
        </p:txBody>
      </p:sp>
      <p:cxnSp>
        <p:nvCxnSpPr>
          <p:cNvPr id="38" name="Straight Connector 37"/>
          <p:cNvCxnSpPr/>
          <p:nvPr/>
        </p:nvCxnSpPr>
        <p:spPr>
          <a:xfrm flipV="1">
            <a:off x="-10459951" y="7684079"/>
            <a:ext cx="10183077" cy="545"/>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1" name="Rounded Rectangle 20"/>
          <p:cNvSpPr/>
          <p:nvPr userDrawn="1"/>
        </p:nvSpPr>
        <p:spPr>
          <a:xfrm>
            <a:off x="691754" y="3594678"/>
            <a:ext cx="10183077" cy="17824450"/>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2" name="Rounded Rectangle 21"/>
          <p:cNvSpPr/>
          <p:nvPr userDrawn="1"/>
        </p:nvSpPr>
        <p:spPr>
          <a:xfrm>
            <a:off x="11365878" y="3594678"/>
            <a:ext cx="10183077" cy="17824450"/>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3" name="Rounded Rectangle 22"/>
          <p:cNvSpPr/>
          <p:nvPr userDrawn="1"/>
        </p:nvSpPr>
        <p:spPr>
          <a:xfrm>
            <a:off x="22040003" y="3594678"/>
            <a:ext cx="10183077" cy="17824450"/>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grpSp>
        <p:nvGrpSpPr>
          <p:cNvPr id="44" name="Group 43"/>
          <p:cNvGrpSpPr/>
          <p:nvPr userDrawn="1"/>
        </p:nvGrpSpPr>
        <p:grpSpPr>
          <a:xfrm>
            <a:off x="33118380" y="-36710"/>
            <a:ext cx="8296604" cy="21982310"/>
            <a:chOff x="44157839" y="-55065"/>
            <a:chExt cx="11062139" cy="32973465"/>
          </a:xfrm>
        </p:grpSpPr>
        <p:sp>
          <p:nvSpPr>
            <p:cNvPr id="45" name="Rectangle 4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2667" b="1" spc="400" dirty="0" smtClean="0">
                  <a:solidFill>
                    <a:schemeClr val="bg1"/>
                  </a:solidFill>
                  <a:latin typeface="Trebuchet MS" pitchFamily="34" charset="0"/>
                </a:rPr>
                <a:t>QUICK START (cont.)</a:t>
              </a:r>
            </a:p>
            <a:p>
              <a:pPr algn="ctr"/>
              <a:endParaRPr lang="en-US" sz="2400" b="1" baseline="0" dirty="0" smtClean="0">
                <a:solidFill>
                  <a:schemeClr val="bg1"/>
                </a:solidFill>
                <a:latin typeface="Trebuchet MS" pitchFamily="34" charset="0"/>
              </a:endParaRPr>
            </a:p>
            <a:p>
              <a:pPr algn="ctr"/>
              <a:r>
                <a:rPr lang="en-US" sz="2133" b="1" baseline="0" dirty="0" smtClean="0">
                  <a:solidFill>
                    <a:srgbClr val="FFC000"/>
                  </a:solidFill>
                  <a:latin typeface="Trebuchet MS" pitchFamily="34" charset="0"/>
                </a:rPr>
                <a:t>How to change the template color theme</a:t>
              </a:r>
            </a:p>
            <a:p>
              <a:pPr marL="0" marR="0" lvl="2" indent="0" algn="l" defTabSz="76204" rtl="0" eaLnBrk="1" fontAlgn="auto" latinLnBrk="0" hangingPunct="1">
                <a:lnSpc>
                  <a:spcPct val="100000"/>
                </a:lnSpc>
                <a:spcBef>
                  <a:spcPts val="0"/>
                </a:spcBef>
                <a:spcAft>
                  <a:spcPts val="0"/>
                </a:spcAft>
                <a:buClrTx/>
                <a:buSzTx/>
                <a:buFontTx/>
                <a:buNone/>
                <a:tabLst/>
                <a:defRPr/>
              </a:pPr>
              <a:r>
                <a:rPr lang="en-US" sz="16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1600" b="0" spc="0" baseline="0" dirty="0" smtClean="0">
                  <a:solidFill>
                    <a:schemeClr val="bg1">
                      <a:lumMod val="75000"/>
                    </a:schemeClr>
                  </a:solidFill>
                  <a:latin typeface="Trebuchet MS" pitchFamily="34" charset="0"/>
                </a:rPr>
                <a:t>also create your own color theme.</a:t>
              </a:r>
            </a:p>
            <a:p>
              <a:pPr marL="0" marR="0" lvl="2" indent="0" algn="l" defTabSz="76204" rtl="0" eaLnBrk="1" fontAlgn="auto" latinLnBrk="0" hangingPunct="1">
                <a:lnSpc>
                  <a:spcPct val="100000"/>
                </a:lnSpc>
                <a:spcBef>
                  <a:spcPts val="0"/>
                </a:spcBef>
                <a:spcAft>
                  <a:spcPts val="0"/>
                </a:spcAft>
                <a:buClrTx/>
                <a:buSzTx/>
                <a:buFontTx/>
                <a:buNone/>
                <a:tabLst/>
                <a:defRPr/>
              </a:pPr>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r>
                <a:rPr lang="en-US" sz="16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76204"/>
              <a:endParaRPr lang="en-US" sz="1600" b="0" baseline="0" dirty="0" smtClean="0">
                <a:solidFill>
                  <a:schemeClr val="bg1">
                    <a:lumMod val="75000"/>
                  </a:schemeClr>
                </a:solidFill>
                <a:latin typeface="Trebuchet MS" pitchFamily="34" charset="0"/>
              </a:endParaRPr>
            </a:p>
            <a:p>
              <a:pPr algn="ctr"/>
              <a:r>
                <a:rPr lang="en-US" sz="2133" b="1" baseline="0" dirty="0" smtClean="0">
                  <a:solidFill>
                    <a:srgbClr val="FFC000"/>
                  </a:solidFill>
                  <a:latin typeface="Trebuchet MS" pitchFamily="34" charset="0"/>
                </a:rPr>
                <a:t>How to add Text</a:t>
              </a:r>
            </a:p>
            <a:p>
              <a:pPr marL="2177101" lvl="2" indent="0" algn="l" defTabSz="76204"/>
              <a:r>
                <a:rPr lang="en-US" sz="16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012278" lvl="2" indent="0" algn="l" defTabSz="76204"/>
              <a:endParaRPr lang="en-US" sz="1600" b="0" baseline="0" dirty="0" smtClean="0">
                <a:solidFill>
                  <a:schemeClr val="bg1">
                    <a:lumMod val="75000"/>
                  </a:schemeClr>
                </a:solidFill>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lang="en-US" sz="1600" b="0" baseline="0" dirty="0" smtClean="0">
                  <a:solidFill>
                    <a:schemeClr val="bg1">
                      <a:lumMod val="75000"/>
                    </a:schemeClr>
                  </a:solidFill>
                  <a:latin typeface="Trebuchet MS" pitchFamily="34" charset="0"/>
                </a:rPr>
                <a:t> </a:t>
              </a:r>
              <a:r>
                <a:rPr kumimoji="0" lang="en-US" sz="2133"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1600" b="0" baseline="0" dirty="0" smtClean="0">
                <a:solidFill>
                  <a:schemeClr val="bg1">
                    <a:lumMod val="75000"/>
                  </a:schemeClr>
                </a:solidFill>
                <a:latin typeface="Trebuchet MS" pitchFamily="34" charset="0"/>
              </a:endParaRPr>
            </a:p>
            <a:p>
              <a:pPr marL="1012278" lvl="2" indent="0" algn="l" defTabSz="76204"/>
              <a:endParaRPr lang="en-US" sz="1600" b="0" baseline="0" dirty="0" smtClean="0">
                <a:solidFill>
                  <a:schemeClr val="bg1">
                    <a:lumMod val="75000"/>
                  </a:schemeClr>
                </a:solidFill>
                <a:latin typeface="Trebuchet MS" pitchFamily="34" charset="0"/>
              </a:endParaRPr>
            </a:p>
            <a:p>
              <a:pPr algn="ctr"/>
              <a:r>
                <a:rPr lang="en-US" sz="2133" b="1" baseline="0" dirty="0" smtClean="0">
                  <a:solidFill>
                    <a:srgbClr val="FFC000"/>
                  </a:solidFill>
                  <a:latin typeface="Trebuchet MS" pitchFamily="34" charset="0"/>
                </a:rPr>
                <a:t>How to add Tables</a:t>
              </a:r>
            </a:p>
            <a:p>
              <a:pPr marL="1153641" lvl="1" indent="0" algn="l" defTabSz="76204"/>
              <a:r>
                <a:rPr lang="en-US" sz="1600" b="0" baseline="0" dirty="0" smtClean="0">
                  <a:solidFill>
                    <a:schemeClr val="bg1">
                      <a:lumMod val="75000"/>
                    </a:schemeClr>
                  </a:solidFill>
                  <a:latin typeface="Trebuchet MS" pitchFamily="34" charset="0"/>
                </a:rPr>
                <a:t>To add a table from scratch go to the INSERT menu and </a:t>
              </a:r>
              <a:br>
                <a:rPr lang="en-US" sz="1600" b="0" baseline="0" dirty="0" smtClean="0">
                  <a:solidFill>
                    <a:schemeClr val="bg1">
                      <a:lumMod val="75000"/>
                    </a:schemeClr>
                  </a:solidFill>
                  <a:latin typeface="Trebuchet MS" pitchFamily="34" charset="0"/>
                </a:rPr>
              </a:br>
              <a:r>
                <a:rPr lang="en-US" sz="1600" b="0" baseline="0" dirty="0" smtClean="0">
                  <a:solidFill>
                    <a:schemeClr val="bg1">
                      <a:lumMod val="75000"/>
                    </a:schemeClr>
                  </a:solidFill>
                  <a:latin typeface="Trebuchet MS" pitchFamily="34" charset="0"/>
                </a:rPr>
                <a:t>click on TABLE. A drop-down box will help you select rows and columns. </a:t>
              </a:r>
            </a:p>
            <a:p>
              <a:pPr marL="0" lvl="0" indent="0" algn="l" defTabSz="76204"/>
              <a:r>
                <a:rPr lang="en-US" sz="16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76204"/>
              <a:endParaRPr lang="en-US" sz="1600" b="0" baseline="0" dirty="0" smtClean="0">
                <a:solidFill>
                  <a:schemeClr val="bg1">
                    <a:lumMod val="75000"/>
                  </a:schemeClr>
                </a:solidFill>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76204"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012278" rtl="0" eaLnBrk="1" fontAlgn="auto" latinLnBrk="0" hangingPunct="1">
                <a:lnSpc>
                  <a:spcPct val="100000"/>
                </a:lnSpc>
                <a:spcBef>
                  <a:spcPts val="0"/>
                </a:spcBef>
                <a:spcAft>
                  <a:spcPts val="0"/>
                </a:spcAft>
                <a:buClrTx/>
                <a:buSzTx/>
                <a:buFontTx/>
                <a:buNone/>
                <a:tabLst/>
                <a:defRPr/>
              </a:pPr>
              <a:endParaRPr kumimoji="0" lang="en-US" sz="2133"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76204"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of “Print-quality” PDF.</a:t>
              </a:r>
            </a:p>
            <a:p>
              <a:pPr marL="0" marR="0" lvl="0" indent="0" algn="l" defTabSz="76204" rtl="0" eaLnBrk="1" fontAlgn="auto" latinLnBrk="0" hangingPunct="1">
                <a:lnSpc>
                  <a:spcPct val="100000"/>
                </a:lnSpc>
                <a:spcBef>
                  <a:spcPts val="0"/>
                </a:spcBef>
                <a:spcAft>
                  <a:spcPts val="0"/>
                </a:spcAft>
                <a:buClrTx/>
                <a:buSzTx/>
                <a:buFontTx/>
                <a:buNone/>
                <a:tabLst/>
                <a:defRPr/>
              </a:pPr>
              <a:endParaRPr lang="en-US" sz="1600" b="0" baseline="0" dirty="0" smtClean="0">
                <a:solidFill>
                  <a:schemeClr val="bg1">
                    <a:lumMod val="75000"/>
                  </a:schemeClr>
                </a:solidFill>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76204" rtl="0" eaLnBrk="1" fontAlgn="auto" latinLnBrk="0" hangingPunct="1">
                <a:lnSpc>
                  <a:spcPct val="100000"/>
                </a:lnSpc>
                <a:spcBef>
                  <a:spcPts val="0"/>
                </a:spcBef>
                <a:spcAft>
                  <a:spcPts val="0"/>
                </a:spcAft>
                <a:buClrTx/>
                <a:buSzTx/>
                <a:buFontTx/>
                <a:buNone/>
                <a:tabLst/>
                <a:defRPr/>
              </a:pPr>
              <a:endParaRPr kumimoji="0" lang="en-US" sz="1867"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46" name="Object 4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2115"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7" name="Picture 46"/>
            <p:cNvPicPr>
              <a:picLocks noChangeAspect="1"/>
            </p:cNvPicPr>
            <p:nvPr userDrawn="1"/>
          </p:nvPicPr>
          <p:blipFill>
            <a:blip r:embed="rId5"/>
            <a:stretch>
              <a:fillRect/>
            </a:stretch>
          </p:blipFill>
          <p:spPr>
            <a:xfrm>
              <a:off x="44621819" y="7740040"/>
              <a:ext cx="2969584" cy="1370577"/>
            </a:xfrm>
            <a:prstGeom prst="rect">
              <a:avLst/>
            </a:prstGeom>
            <a:ln>
              <a:noFill/>
            </a:ln>
          </p:spPr>
        </p:pic>
        <p:graphicFrame>
          <p:nvGraphicFramePr>
            <p:cNvPr id="48" name="Object 4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2116" name="Image" r:id="rId6" imgW="1574280" imgH="1053720" progId="Photoshop.Image.13">
                    <p:embed/>
                  </p:oleObj>
                </mc:Choice>
                <mc:Fallback>
                  <p:oleObj name="Image" r:id="rId6" imgW="1574280" imgH="1053720" progId="Photoshop.Image.13">
                    <p:embed/>
                    <p:pic>
                      <p:nvPicPr>
                        <p:cNvPr id="0" name=""/>
                        <p:cNvPicPr/>
                        <p:nvPr/>
                      </p:nvPicPr>
                      <p:blipFill>
                        <a:blip r:embed="rId5"/>
                        <a:stretch>
                          <a:fillRect/>
                        </a:stretch>
                      </p:blipFill>
                      <p:spPr>
                        <a:xfrm>
                          <a:off x="44629619" y="12347263"/>
                          <a:ext cx="1482266" cy="992162"/>
                        </a:xfrm>
                        <a:prstGeom prst="rect">
                          <a:avLst/>
                        </a:prstGeom>
                      </p:spPr>
                    </p:pic>
                  </p:oleObj>
                </mc:Fallback>
              </mc:AlternateContent>
            </a:graphicData>
          </a:graphic>
        </p:graphicFrame>
        <p:grpSp>
          <p:nvGrpSpPr>
            <p:cNvPr id="49" name="Group 48"/>
            <p:cNvGrpSpPr/>
            <p:nvPr userDrawn="1"/>
          </p:nvGrpSpPr>
          <p:grpSpPr>
            <a:xfrm>
              <a:off x="44487207" y="29414560"/>
              <a:ext cx="10354213" cy="1265612"/>
              <a:chOff x="44200453" y="28362386"/>
              <a:chExt cx="9771399" cy="1090622"/>
            </a:xfrm>
          </p:grpSpPr>
          <p:sp>
            <p:nvSpPr>
              <p:cNvPr id="51" name="Rounded Rectangle 5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pic>
            <p:nvPicPr>
              <p:cNvPr id="52" name="Picture 7" descr="http://t2.gstatic.com/images?q=tbn:ANd9GcR4APHC6TT9w54M2zn_pvCiBxUNcspYPoVxirLRphBoJabfSvu7zw">
                <a:hlinkClick r:id="rId7"/>
              </p:cNvPr>
              <p:cNvPicPr>
                <a:picLocks noChangeAspect="1" noChangeArrowheads="1"/>
              </p:cNvPicPr>
              <p:nvPr userDrawn="1"/>
            </p:nvPicPr>
            <p:blipFill>
              <a:blip r:embed="rId5" cstate="print"/>
              <a:srcRect/>
              <a:stretch>
                <a:fillRect/>
              </a:stretch>
            </p:blipFill>
            <p:spPr bwMode="auto">
              <a:xfrm>
                <a:off x="44326393" y="28460718"/>
                <a:ext cx="914401" cy="914399"/>
              </a:xfrm>
              <a:prstGeom prst="rect">
                <a:avLst/>
              </a:prstGeom>
              <a:noFill/>
              <a:ln>
                <a:noFill/>
              </a:ln>
            </p:spPr>
          </p:pic>
          <p:sp>
            <p:nvSpPr>
              <p:cNvPr id="53" name="TextBox 52"/>
              <p:cNvSpPr txBox="1"/>
              <p:nvPr userDrawn="1"/>
            </p:nvSpPr>
            <p:spPr>
              <a:xfrm>
                <a:off x="45300663" y="28552306"/>
                <a:ext cx="8671189" cy="755882"/>
              </a:xfrm>
              <a:prstGeom prst="rect">
                <a:avLst/>
              </a:prstGeom>
              <a:noFill/>
              <a:ln>
                <a:noFill/>
              </a:ln>
            </p:spPr>
            <p:txBody>
              <a:bodyPr wrap="square" rtlCol="0">
                <a:spAutoFit/>
              </a:bodyPr>
              <a:lstStyle/>
              <a:p>
                <a:r>
                  <a:rPr lang="en-US" sz="1600" dirty="0" smtClean="0">
                    <a:solidFill>
                      <a:schemeClr val="tx2"/>
                    </a:solidFill>
                    <a:latin typeface="Trebuchet MS" pitchFamily="34" charset="0"/>
                  </a:rPr>
                  <a:t>Student</a:t>
                </a:r>
                <a:r>
                  <a:rPr lang="en-US" sz="1600" baseline="0" dirty="0" smtClean="0">
                    <a:solidFill>
                      <a:schemeClr val="tx2"/>
                    </a:solidFill>
                    <a:latin typeface="Trebuchet MS" pitchFamily="34" charset="0"/>
                  </a:rPr>
                  <a:t> discounts are available on our </a:t>
                </a:r>
                <a:r>
                  <a:rPr lang="en-US" sz="1600" baseline="0" dirty="0" err="1" smtClean="0">
                    <a:solidFill>
                      <a:schemeClr val="tx2"/>
                    </a:solidFill>
                    <a:latin typeface="Trebuchet MS" pitchFamily="34" charset="0"/>
                  </a:rPr>
                  <a:t>Facebook</a:t>
                </a:r>
                <a:r>
                  <a:rPr lang="en-US" sz="1600" baseline="0" dirty="0" smtClean="0">
                    <a:solidFill>
                      <a:schemeClr val="tx2"/>
                    </a:solidFill>
                    <a:latin typeface="Trebuchet MS" pitchFamily="34" charset="0"/>
                  </a:rPr>
                  <a:t> page.</a:t>
                </a:r>
                <a:br>
                  <a:rPr lang="en-US" sz="1600" baseline="0" dirty="0" smtClean="0">
                    <a:solidFill>
                      <a:schemeClr val="tx2"/>
                    </a:solidFill>
                    <a:latin typeface="Trebuchet MS" pitchFamily="34" charset="0"/>
                  </a:rPr>
                </a:br>
                <a:r>
                  <a:rPr lang="en-US" sz="1600" baseline="0" dirty="0" smtClean="0">
                    <a:solidFill>
                      <a:schemeClr val="tx2"/>
                    </a:solidFill>
                    <a:latin typeface="Trebuchet MS" pitchFamily="34" charset="0"/>
                  </a:rPr>
                  <a:t>Go to </a:t>
                </a:r>
                <a:r>
                  <a:rPr lang="en-US" sz="1600" u="sng" baseline="0" dirty="0" smtClean="0">
                    <a:solidFill>
                      <a:schemeClr val="tx2"/>
                    </a:solidFill>
                    <a:latin typeface="Trebuchet MS" pitchFamily="34" charset="0"/>
                  </a:rPr>
                  <a:t>PosterPresentations.com</a:t>
                </a:r>
                <a:r>
                  <a:rPr lang="en-US" sz="1600" baseline="0" dirty="0" smtClean="0">
                    <a:solidFill>
                      <a:schemeClr val="tx2"/>
                    </a:solidFill>
                    <a:latin typeface="Trebuchet MS" pitchFamily="34" charset="0"/>
                  </a:rPr>
                  <a:t> and click on the FB icon. </a:t>
                </a:r>
                <a:endParaRPr lang="en-US" sz="1600" dirty="0">
                  <a:solidFill>
                    <a:schemeClr val="tx2"/>
                  </a:solidFill>
                  <a:latin typeface="Trebuchet MS" pitchFamily="34" charset="0"/>
                </a:endParaRPr>
              </a:p>
            </p:txBody>
          </p:sp>
        </p:grpSp>
        <p:sp>
          <p:nvSpPr>
            <p:cNvPr id="50" name="TextBox 49"/>
            <p:cNvSpPr txBox="1"/>
            <p:nvPr userDrawn="1"/>
          </p:nvSpPr>
          <p:spPr>
            <a:xfrm>
              <a:off x="44262808" y="31169783"/>
              <a:ext cx="6870215" cy="1406960"/>
            </a:xfrm>
            <a:prstGeom prst="rect">
              <a:avLst/>
            </a:prstGeom>
            <a:noFill/>
          </p:spPr>
          <p:txBody>
            <a:bodyPr wrap="square" lIns="65304" tIns="32651" rIns="65304" bIns="32651" rtlCol="0">
              <a:spAutoFit/>
            </a:bodyPr>
            <a:lstStyle/>
            <a:p>
              <a:pPr>
                <a:lnSpc>
                  <a:spcPts val="1733"/>
                </a:lnSpc>
              </a:pPr>
              <a:r>
                <a:rPr lang="en-US" sz="1867" dirty="0" smtClean="0">
                  <a:solidFill>
                    <a:schemeClr val="bg1"/>
                  </a:solidFill>
                </a:rPr>
                <a:t>© 2013</a:t>
              </a:r>
              <a:r>
                <a:rPr lang="en-US" sz="1867" baseline="0" dirty="0" smtClean="0">
                  <a:solidFill>
                    <a:schemeClr val="bg1"/>
                  </a:solidFill>
                </a:rPr>
                <a:t> </a:t>
              </a:r>
              <a:r>
                <a:rPr lang="en-US" sz="1867" dirty="0" smtClean="0">
                  <a:solidFill>
                    <a:schemeClr val="bg1"/>
                  </a:solidFill>
                </a:rPr>
                <a:t>PosterPresentations.com</a:t>
              </a:r>
              <a:br>
                <a:rPr lang="en-US" sz="1867" dirty="0" smtClean="0">
                  <a:solidFill>
                    <a:schemeClr val="bg1"/>
                  </a:solidFill>
                </a:rPr>
              </a:br>
              <a:r>
                <a:rPr lang="en-US" sz="1867" dirty="0" smtClean="0">
                  <a:solidFill>
                    <a:schemeClr val="bg1"/>
                  </a:solidFill>
                </a:rPr>
                <a:t>    </a:t>
              </a:r>
              <a:r>
                <a:rPr lang="en-US" sz="1600" dirty="0" smtClean="0">
                  <a:solidFill>
                    <a:schemeClr val="bg1"/>
                  </a:solidFill>
                </a:rPr>
                <a:t>2117 Fourth Street ,</a:t>
              </a:r>
              <a:r>
                <a:rPr lang="en-US" sz="1600" baseline="0" dirty="0" smtClean="0">
                  <a:solidFill>
                    <a:schemeClr val="bg1"/>
                  </a:solidFill>
                </a:rPr>
                <a:t> Unit C        </a:t>
              </a:r>
            </a:p>
            <a:p>
              <a:pPr>
                <a:lnSpc>
                  <a:spcPts val="1733"/>
                </a:lnSpc>
              </a:pPr>
              <a:r>
                <a:rPr lang="en-US" sz="1600" baseline="0" dirty="0" smtClean="0">
                  <a:solidFill>
                    <a:schemeClr val="bg1"/>
                  </a:solidFill>
                </a:rPr>
                <a:t>     Berkeley CA </a:t>
              </a:r>
              <a:r>
                <a:rPr lang="en-US" sz="1333" baseline="0" dirty="0" smtClean="0">
                  <a:solidFill>
                    <a:schemeClr val="bg1"/>
                  </a:solidFill>
                </a:rPr>
                <a:t>94710</a:t>
              </a:r>
              <a:r>
                <a:rPr lang="en-US" sz="1600" baseline="0" dirty="0" smtClean="0">
                  <a:solidFill>
                    <a:schemeClr val="bg1"/>
                  </a:solidFill>
                </a:rPr>
                <a:t/>
              </a:r>
              <a:br>
                <a:rPr lang="en-US" sz="1600" baseline="0" dirty="0" smtClean="0">
                  <a:solidFill>
                    <a:schemeClr val="bg1"/>
                  </a:solidFill>
                </a:rPr>
              </a:br>
              <a:r>
                <a:rPr lang="en-US" sz="1600" baseline="0" dirty="0" smtClean="0">
                  <a:solidFill>
                    <a:schemeClr val="bg1"/>
                  </a:solidFill>
                </a:rPr>
                <a:t>    </a:t>
              </a:r>
              <a:r>
                <a:rPr lang="en-US" sz="1600" b="1" baseline="0" dirty="0" smtClean="0">
                  <a:solidFill>
                    <a:srgbClr val="FFFF00"/>
                  </a:solidFill>
                </a:rPr>
                <a:t>posterpresenter@gmail.com</a:t>
              </a:r>
              <a:endParaRPr lang="en-US" sz="1867" b="1" dirty="0">
                <a:solidFill>
                  <a:srgbClr val="FFFF00"/>
                </a:solidFill>
              </a:endParaRPr>
            </a:p>
          </p:txBody>
        </p:sp>
      </p:grpSp>
      <p:grpSp>
        <p:nvGrpSpPr>
          <p:cNvPr id="54" name="Group 53"/>
          <p:cNvGrpSpPr/>
          <p:nvPr userDrawn="1"/>
        </p:nvGrpSpPr>
        <p:grpSpPr>
          <a:xfrm>
            <a:off x="-8418892" y="-1"/>
            <a:ext cx="8264149" cy="21945601"/>
            <a:chOff x="-11225189" y="-1"/>
            <a:chExt cx="11018865" cy="32918401"/>
          </a:xfrm>
        </p:grpSpPr>
        <p:sp>
          <p:nvSpPr>
            <p:cNvPr id="55" name="Rectangle 54"/>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012278" rtl="0" eaLnBrk="1" fontAlgn="auto" latinLnBrk="0" hangingPunct="1">
                <a:lnSpc>
                  <a:spcPct val="100000"/>
                </a:lnSpc>
                <a:spcBef>
                  <a:spcPts val="0"/>
                </a:spcBef>
                <a:spcAft>
                  <a:spcPts val="0"/>
                </a:spcAft>
                <a:buClrTx/>
                <a:buSzTx/>
                <a:buFontTx/>
                <a:buNone/>
                <a:tabLst/>
                <a:defRPr/>
              </a:pPr>
              <a:r>
                <a:rPr lang="en-US" sz="2133" b="1" spc="0" dirty="0" smtClean="0">
                  <a:solidFill>
                    <a:srgbClr val="FF0000"/>
                  </a:solidFill>
                  <a:latin typeface="Trebuchet MS" pitchFamily="34" charset="0"/>
                </a:rPr>
                <a:t>(—THIS SIDEBAR DOES NOT PRINT—)</a:t>
              </a:r>
              <a:endParaRPr lang="en-US" sz="2133" b="1" spc="400" dirty="0" smtClean="0">
                <a:solidFill>
                  <a:schemeClr val="bg1"/>
                </a:solidFill>
                <a:latin typeface="Trebuchet MS" pitchFamily="34" charset="0"/>
              </a:endParaRPr>
            </a:p>
            <a:p>
              <a:pPr algn="ctr"/>
              <a:r>
                <a:rPr lang="en-US" sz="2667" b="1" spc="400" dirty="0" smtClean="0">
                  <a:solidFill>
                    <a:schemeClr val="bg1"/>
                  </a:solidFill>
                  <a:latin typeface="Trebuchet MS" pitchFamily="34" charset="0"/>
                </a:rPr>
                <a:t>DESIGN</a:t>
              </a:r>
              <a:r>
                <a:rPr lang="en-US" sz="2667" b="1" spc="400" baseline="0" dirty="0" smtClean="0">
                  <a:solidFill>
                    <a:schemeClr val="bg1"/>
                  </a:solidFill>
                  <a:latin typeface="Trebuchet MS" pitchFamily="34" charset="0"/>
                </a:rPr>
                <a:t> </a:t>
              </a:r>
              <a:r>
                <a:rPr lang="en-US" sz="2667" b="1" spc="400" dirty="0" smtClean="0">
                  <a:solidFill>
                    <a:schemeClr val="bg1"/>
                  </a:solidFill>
                  <a:latin typeface="Trebuchet MS" pitchFamily="34" charset="0"/>
                </a:rPr>
                <a:t>GUIDE</a:t>
              </a:r>
            </a:p>
            <a:p>
              <a:pPr algn="ctr"/>
              <a:endParaRPr lang="en-US" sz="1867" b="1" dirty="0" smtClean="0">
                <a:latin typeface="Trebuchet MS" pitchFamily="34" charset="0"/>
              </a:endParaRPr>
            </a:p>
            <a:p>
              <a:pPr defTabSz="2510552"/>
              <a:r>
                <a:rPr lang="en-US" sz="1867" i="0" dirty="0" smtClean="0">
                  <a:latin typeface="Trebuchet MS" pitchFamily="34" charset="0"/>
                </a:rPr>
                <a:t>This PowerPoint</a:t>
              </a:r>
              <a:r>
                <a:rPr lang="en-US" sz="1867" i="0" baseline="0" dirty="0" smtClean="0">
                  <a:latin typeface="Trebuchet MS" pitchFamily="34" charset="0"/>
                </a:rPr>
                <a:t> </a:t>
              </a:r>
              <a:r>
                <a:rPr lang="en-US" sz="1867" i="0" dirty="0" smtClean="0">
                  <a:latin typeface="Trebuchet MS" pitchFamily="34" charset="0"/>
                </a:rPr>
                <a:t>2007 template produces</a:t>
              </a:r>
              <a:r>
                <a:rPr lang="en-US" sz="1867" i="0" baseline="0" dirty="0" smtClean="0">
                  <a:latin typeface="Trebuchet MS" pitchFamily="34" charset="0"/>
                </a:rPr>
                <a:t> </a:t>
              </a:r>
              <a:r>
                <a:rPr lang="en-US" sz="1867" i="0" dirty="0" smtClean="0">
                  <a:latin typeface="Trebuchet MS" pitchFamily="34" charset="0"/>
                </a:rPr>
                <a:t>a 36”x48” presentation poster. </a:t>
              </a:r>
              <a:r>
                <a:rPr lang="en-US" sz="1867" dirty="0" smtClean="0">
                  <a:latin typeface="Trebuchet MS" pitchFamily="34" charset="0"/>
                </a:rPr>
                <a:t>You</a:t>
              </a:r>
              <a:r>
                <a:rPr lang="en-US" sz="1867" baseline="0" dirty="0" smtClean="0">
                  <a:latin typeface="Trebuchet MS" pitchFamily="34" charset="0"/>
                </a:rPr>
                <a:t> can u</a:t>
              </a:r>
              <a:r>
                <a:rPr lang="en-US" sz="1867" dirty="0" smtClean="0">
                  <a:latin typeface="Trebuchet MS" pitchFamily="34" charset="0"/>
                </a:rPr>
                <a:t>se</a:t>
              </a:r>
              <a:r>
                <a:rPr lang="en-US" sz="1867" baseline="0" dirty="0" smtClean="0">
                  <a:latin typeface="Trebuchet MS" pitchFamily="34" charset="0"/>
                </a:rPr>
                <a:t> it to create your research poster and </a:t>
              </a:r>
              <a:r>
                <a:rPr lang="en-US" sz="1867" dirty="0" smtClean="0">
                  <a:latin typeface="Trebuchet MS" pitchFamily="34" charset="0"/>
                </a:rPr>
                <a:t>save valuable time placing titles, subtitles,</a:t>
              </a:r>
              <a:r>
                <a:rPr lang="en-US" sz="1867" baseline="0" dirty="0" smtClean="0">
                  <a:latin typeface="Trebuchet MS" pitchFamily="34" charset="0"/>
                </a:rPr>
                <a:t> text, and graphics</a:t>
              </a:r>
              <a:r>
                <a:rPr lang="en-US" sz="1867" dirty="0" smtClean="0">
                  <a:latin typeface="Trebuchet MS" pitchFamily="34" charset="0"/>
                </a:rPr>
                <a:t>. </a:t>
              </a:r>
            </a:p>
            <a:p>
              <a:pPr defTabSz="2510552"/>
              <a:endParaRPr lang="en-US" sz="1867" dirty="0" smtClean="0">
                <a:latin typeface="Trebuchet MS" pitchFamily="34" charset="0"/>
              </a:endParaRPr>
            </a:p>
            <a:p>
              <a:pPr defTabSz="2926292"/>
              <a:r>
                <a:rPr lang="en-US" sz="1867"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1867" b="1" dirty="0" smtClean="0">
                  <a:solidFill>
                    <a:srgbClr val="FFC000"/>
                  </a:solidFill>
                  <a:latin typeface="Trebuchet MS" pitchFamily="34" charset="0"/>
                </a:rPr>
                <a:t>PosterPresentations.com</a:t>
              </a:r>
              <a:r>
                <a:rPr lang="en-US" sz="1867" b="1" dirty="0" smtClean="0">
                  <a:solidFill>
                    <a:schemeClr val="bg1"/>
                  </a:solidFill>
                  <a:latin typeface="Trebuchet MS" pitchFamily="34" charset="0"/>
                </a:rPr>
                <a:t> </a:t>
              </a:r>
              <a:r>
                <a:rPr lang="en-US" sz="1867" dirty="0" smtClean="0">
                  <a:solidFill>
                    <a:schemeClr val="bg1"/>
                  </a:solidFill>
                  <a:latin typeface="Trebuchet MS" pitchFamily="34" charset="0"/>
                </a:rPr>
                <a:t>and click on HELP DESK.</a:t>
              </a:r>
            </a:p>
            <a:p>
              <a:pPr defTabSz="2926292"/>
              <a:endParaRPr lang="en-US" sz="1867" dirty="0" smtClean="0">
                <a:latin typeface="Trebuchet MS" pitchFamily="34" charset="0"/>
              </a:endParaRPr>
            </a:p>
            <a:p>
              <a:pPr defTabSz="2926292"/>
              <a:r>
                <a:rPr lang="en-US" sz="1867" dirty="0" smtClean="0">
                  <a:solidFill>
                    <a:schemeClr val="bg1"/>
                  </a:solidFill>
                  <a:latin typeface="Trebuchet MS" pitchFamily="34" charset="0"/>
                </a:rPr>
                <a:t>When</a:t>
              </a:r>
              <a:r>
                <a:rPr lang="en-US" sz="1867" baseline="0" dirty="0" smtClean="0">
                  <a:solidFill>
                    <a:schemeClr val="bg1"/>
                  </a:solidFill>
                  <a:latin typeface="Trebuchet MS" pitchFamily="34" charset="0"/>
                </a:rPr>
                <a:t> you are ready to print your poster</a:t>
              </a:r>
              <a:r>
                <a:rPr lang="en-US" sz="1867" dirty="0" smtClean="0">
                  <a:solidFill>
                    <a:schemeClr val="bg1"/>
                  </a:solidFill>
                  <a:latin typeface="Trebuchet MS" pitchFamily="34" charset="0"/>
                </a:rPr>
                <a:t>,</a:t>
              </a:r>
              <a:r>
                <a:rPr lang="en-US" sz="1867" baseline="0" dirty="0" smtClean="0">
                  <a:solidFill>
                    <a:schemeClr val="bg1"/>
                  </a:solidFill>
                  <a:latin typeface="Trebuchet MS" pitchFamily="34" charset="0"/>
                </a:rPr>
                <a:t> go online to </a:t>
              </a:r>
              <a:r>
                <a:rPr lang="en-US" sz="1867" b="0" dirty="0" smtClean="0">
                  <a:solidFill>
                    <a:schemeClr val="bg1"/>
                  </a:solidFill>
                  <a:latin typeface="Trebuchet MS" pitchFamily="34" charset="0"/>
                </a:rPr>
                <a:t>PosterPresentations.com</a:t>
              </a:r>
              <a:r>
                <a:rPr lang="en-US" sz="1867" dirty="0" smtClean="0">
                  <a:solidFill>
                    <a:schemeClr val="bg1"/>
                  </a:solidFill>
                  <a:latin typeface="Trebuchet MS" pitchFamily="34" charset="0"/>
                </a:rPr>
                <a:t/>
              </a:r>
              <a:br>
                <a:rPr lang="en-US" sz="1867" dirty="0" smtClean="0">
                  <a:solidFill>
                    <a:schemeClr val="bg1"/>
                  </a:solidFill>
                  <a:latin typeface="Trebuchet MS" pitchFamily="34" charset="0"/>
                </a:rPr>
              </a:br>
              <a:endParaRPr lang="en-US" sz="1867" dirty="0" smtClean="0">
                <a:solidFill>
                  <a:schemeClr val="bg1"/>
                </a:solidFill>
                <a:latin typeface="Trebuchet MS" pitchFamily="34" charset="0"/>
              </a:endParaRPr>
            </a:p>
            <a:p>
              <a:pPr algn="l" defTabSz="2510552"/>
              <a:r>
                <a:rPr lang="en-US" sz="1867" b="0" dirty="0" smtClean="0">
                  <a:solidFill>
                    <a:schemeClr val="bg1"/>
                  </a:solidFill>
                  <a:latin typeface="Trebuchet MS" pitchFamily="34" charset="0"/>
                </a:rPr>
                <a:t>Need</a:t>
              </a:r>
              <a:r>
                <a:rPr lang="en-US" sz="1867" b="0" baseline="0" dirty="0" smtClean="0">
                  <a:solidFill>
                    <a:schemeClr val="bg1"/>
                  </a:solidFill>
                  <a:latin typeface="Trebuchet MS" pitchFamily="34" charset="0"/>
                </a:rPr>
                <a:t> assistance? Call us at </a:t>
              </a:r>
              <a:r>
                <a:rPr lang="en-US" sz="1867" b="0" dirty="0" smtClean="0">
                  <a:solidFill>
                    <a:srgbClr val="FFC000"/>
                  </a:solidFill>
                  <a:latin typeface="Trebuchet MS" pitchFamily="34" charset="0"/>
                </a:rPr>
                <a:t>1.510.649.3001</a:t>
              </a:r>
            </a:p>
            <a:p>
              <a:pPr algn="l" defTabSz="2510552"/>
              <a:endParaRPr lang="en-US" sz="2400" b="1" dirty="0" smtClean="0">
                <a:solidFill>
                  <a:srgbClr val="FFFF00"/>
                </a:solidFill>
                <a:latin typeface="Trebuchet MS" pitchFamily="34" charset="0"/>
              </a:endParaRPr>
            </a:p>
            <a:p>
              <a:pPr algn="ctr"/>
              <a:endParaRPr lang="en-US" sz="1600" b="1" dirty="0" smtClean="0">
                <a:solidFill>
                  <a:schemeClr val="bg1"/>
                </a:solidFill>
                <a:latin typeface="Trebuchet MS" pitchFamily="34" charset="0"/>
              </a:endParaRPr>
            </a:p>
            <a:p>
              <a:pPr algn="ctr"/>
              <a:r>
                <a:rPr lang="en-US" sz="2667" b="1" spc="400" dirty="0" smtClean="0">
                  <a:solidFill>
                    <a:schemeClr val="bg1"/>
                  </a:solidFill>
                  <a:latin typeface="Trebuchet MS" pitchFamily="34" charset="0"/>
                </a:rPr>
                <a:t>QUICK START</a:t>
              </a:r>
            </a:p>
            <a:p>
              <a:pPr algn="ctr"/>
              <a:endParaRPr lang="en-US" sz="2133" b="1" baseline="0" dirty="0" smtClean="0">
                <a:solidFill>
                  <a:schemeClr val="bg1"/>
                </a:solidFill>
                <a:latin typeface="Trebuchet MS" pitchFamily="34" charset="0"/>
              </a:endParaRPr>
            </a:p>
            <a:p>
              <a:pPr algn="ctr"/>
              <a:r>
                <a:rPr lang="en-US" sz="2133" b="1" baseline="0" dirty="0" smtClean="0">
                  <a:solidFill>
                    <a:srgbClr val="FFC000"/>
                  </a:solidFill>
                  <a:latin typeface="Trebuchet MS" pitchFamily="34" charset="0"/>
                </a:rPr>
                <a:t>Zoom in and out</a:t>
              </a:r>
            </a:p>
            <a:p>
              <a:pPr marL="1261596" indent="-1261596" algn="l" defTabSz="567295"/>
              <a:r>
                <a:rPr lang="en-US" sz="1600" b="0" baseline="0" dirty="0" smtClean="0">
                  <a:solidFill>
                    <a:schemeClr val="bg1"/>
                  </a:solidFill>
                  <a:latin typeface="Trebuchet MS" pitchFamily="34" charset="0"/>
                </a:rPr>
                <a:t>	</a:t>
              </a:r>
              <a:r>
                <a:rPr lang="en-US" sz="1600" b="0" baseline="0" dirty="0" smtClean="0">
                  <a:solidFill>
                    <a:schemeClr val="bg1">
                      <a:lumMod val="75000"/>
                    </a:schemeClr>
                  </a:solidFill>
                  <a:latin typeface="Trebuchet MS" pitchFamily="34" charset="0"/>
                </a:rPr>
                <a:t>As you work on your poster zoom in and out to the level that is more comfortable to you. </a:t>
              </a:r>
            </a:p>
            <a:p>
              <a:pPr marL="1261596" indent="-1261596" algn="l" defTabSz="567295"/>
              <a:r>
                <a:rPr lang="en-US" sz="1600" b="1" baseline="0" dirty="0" smtClean="0">
                  <a:solidFill>
                    <a:schemeClr val="bg1">
                      <a:lumMod val="75000"/>
                    </a:schemeClr>
                  </a:solidFill>
                  <a:latin typeface="Trebuchet MS" pitchFamily="34" charset="0"/>
                </a:rPr>
                <a:t>	</a:t>
              </a:r>
              <a:r>
                <a:rPr lang="en-US" sz="1600" b="0" baseline="0" dirty="0" smtClean="0">
                  <a:solidFill>
                    <a:schemeClr val="bg1">
                      <a:lumMod val="75000"/>
                    </a:schemeClr>
                  </a:solidFill>
                  <a:latin typeface="Trebuchet MS" pitchFamily="34" charset="0"/>
                </a:rPr>
                <a:t>Go to VIEW &gt; ZOOM.</a:t>
              </a:r>
            </a:p>
            <a:p>
              <a:pPr algn="l"/>
              <a:endParaRPr lang="en-US" sz="1867" b="0" baseline="0" dirty="0" smtClean="0">
                <a:solidFill>
                  <a:schemeClr val="bg1"/>
                </a:solidFill>
                <a:latin typeface="Trebuchet MS" pitchFamily="34" charset="0"/>
              </a:endParaRPr>
            </a:p>
            <a:p>
              <a:pPr algn="ctr"/>
              <a:r>
                <a:rPr lang="en-US" sz="2133" b="1" baseline="0" dirty="0" smtClean="0">
                  <a:solidFill>
                    <a:srgbClr val="FFC000"/>
                  </a:solidFill>
                  <a:latin typeface="Trebuchet MS" pitchFamily="34" charset="0"/>
                </a:rPr>
                <a:t>Title, Authors, and Affiliations</a:t>
              </a:r>
            </a:p>
            <a:p>
              <a:pPr algn="l"/>
              <a:r>
                <a:rPr lang="en-US" sz="16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16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1600" b="0" spc="0" baseline="0" dirty="0" smtClean="0">
                <a:solidFill>
                  <a:schemeClr val="bg1">
                    <a:lumMod val="75000"/>
                  </a:schemeClr>
                </a:solidFill>
                <a:latin typeface="Trebuchet MS" pitchFamily="34" charset="0"/>
              </a:endParaRPr>
            </a:p>
            <a:p>
              <a:pPr algn="l"/>
              <a:r>
                <a:rPr lang="en-US" sz="1600" b="1" spc="200" baseline="0" dirty="0" smtClean="0">
                  <a:solidFill>
                    <a:srgbClr val="FFC000"/>
                  </a:solidFill>
                  <a:latin typeface="Trebuchet MS" pitchFamily="34" charset="0"/>
                </a:rPr>
                <a:t>TIP</a:t>
              </a:r>
              <a:r>
                <a:rPr lang="en-US" sz="1600" b="1" baseline="0" dirty="0" smtClean="0">
                  <a:solidFill>
                    <a:srgbClr val="FFC000"/>
                  </a:solidFill>
                  <a:latin typeface="Trebuchet MS" pitchFamily="34" charset="0"/>
                </a:rPr>
                <a:t>: </a:t>
              </a:r>
              <a:r>
                <a:rPr lang="en-US" sz="16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1867" b="1" baseline="0" dirty="0" smtClean="0">
                  <a:solidFill>
                    <a:schemeClr val="bg1"/>
                  </a:solidFill>
                  <a:latin typeface="Trebuchet MS" pitchFamily="34" charset="0"/>
                </a:rPr>
                <a:t/>
              </a:r>
              <a:br>
                <a:rPr lang="en-US" sz="1867" b="1" baseline="0" dirty="0" smtClean="0">
                  <a:solidFill>
                    <a:schemeClr val="bg1"/>
                  </a:solidFill>
                  <a:latin typeface="Trebuchet MS" pitchFamily="34" charset="0"/>
                </a:rPr>
              </a:br>
              <a:endParaRPr lang="en-US" sz="1867" b="1" dirty="0" smtClean="0">
                <a:solidFill>
                  <a:schemeClr val="bg1"/>
                </a:solidFill>
                <a:latin typeface="Trebuchet MS" pitchFamily="34" charset="0"/>
              </a:endParaRPr>
            </a:p>
            <a:p>
              <a:pPr algn="ctr"/>
              <a:endParaRPr lang="en-US" sz="1867" b="1" dirty="0" smtClean="0">
                <a:solidFill>
                  <a:srgbClr val="FFC000"/>
                </a:solidFill>
                <a:latin typeface="Trebuchet MS" pitchFamily="34" charset="0"/>
              </a:endParaRPr>
            </a:p>
            <a:p>
              <a:pPr algn="ctr"/>
              <a:endParaRPr lang="en-US" sz="1867" b="1" dirty="0" smtClean="0">
                <a:solidFill>
                  <a:srgbClr val="FFC000"/>
                </a:solidFill>
                <a:latin typeface="Trebuchet MS" pitchFamily="34" charset="0"/>
              </a:endParaRPr>
            </a:p>
            <a:p>
              <a:pPr algn="ctr"/>
              <a:r>
                <a:rPr lang="en-US" sz="2133" b="1" dirty="0" smtClean="0">
                  <a:solidFill>
                    <a:srgbClr val="FFC000"/>
                  </a:solidFill>
                  <a:latin typeface="Trebuchet MS" pitchFamily="34" charset="0"/>
                </a:rPr>
                <a:t>Adding Logos</a:t>
              </a:r>
              <a:r>
                <a:rPr lang="en-US" sz="2133" b="1" baseline="0" dirty="0" smtClean="0">
                  <a:solidFill>
                    <a:srgbClr val="FFC000"/>
                  </a:solidFill>
                  <a:latin typeface="Trebuchet MS" pitchFamily="34" charset="0"/>
                </a:rPr>
                <a:t> / Seals</a:t>
              </a:r>
            </a:p>
            <a:p>
              <a:pPr algn="l"/>
              <a:r>
                <a:rPr lang="en-US" sz="16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1600" b="0" spc="200" baseline="0" dirty="0" smtClean="0">
                <a:solidFill>
                  <a:schemeClr val="bg1">
                    <a:lumMod val="75000"/>
                  </a:schemeClr>
                </a:solidFill>
                <a:latin typeface="Trebuchet MS" pitchFamily="34" charset="0"/>
              </a:endParaRPr>
            </a:p>
            <a:p>
              <a:pPr algn="l"/>
              <a:r>
                <a:rPr lang="en-US" sz="1600" b="1" spc="200" baseline="0" dirty="0" smtClean="0">
                  <a:solidFill>
                    <a:srgbClr val="FFC000"/>
                  </a:solidFill>
                  <a:latin typeface="Trebuchet MS" pitchFamily="34" charset="0"/>
                </a:rPr>
                <a:t>TIP:</a:t>
              </a:r>
              <a:r>
                <a:rPr lang="en-US" sz="1600" b="1" spc="0" baseline="0" dirty="0" smtClean="0">
                  <a:solidFill>
                    <a:srgbClr val="FFC000"/>
                  </a:solidFill>
                  <a:latin typeface="Trebuchet MS" pitchFamily="34" charset="0"/>
                </a:rPr>
                <a:t> </a:t>
              </a:r>
              <a:r>
                <a:rPr lang="en-US" sz="1600" b="0" baseline="0" dirty="0" smtClean="0">
                  <a:solidFill>
                    <a:schemeClr val="bg1">
                      <a:lumMod val="75000"/>
                    </a:schemeClr>
                  </a:solidFill>
                  <a:latin typeface="Trebuchet MS" pitchFamily="34" charset="0"/>
                </a:rPr>
                <a:t>See if your school’s logo is available on our free poster templates page.</a:t>
              </a:r>
            </a:p>
            <a:p>
              <a:pPr algn="l"/>
              <a:endParaRPr lang="en-US" sz="1600" b="0" baseline="0" dirty="0" smtClean="0">
                <a:latin typeface="Trebuchet MS" pitchFamily="34" charset="0"/>
              </a:endParaRPr>
            </a:p>
            <a:p>
              <a:pPr algn="ctr"/>
              <a:r>
                <a:rPr lang="en-US" sz="2133" b="1" baseline="0" dirty="0" smtClean="0">
                  <a:solidFill>
                    <a:srgbClr val="FFC000"/>
                  </a:solidFill>
                  <a:latin typeface="Trebuchet MS" pitchFamily="34" charset="0"/>
                </a:rPr>
                <a:t>Photographs / Graphics</a:t>
              </a:r>
            </a:p>
            <a:p>
              <a:pPr algn="l" defTabSz="651966"/>
              <a:r>
                <a:rPr lang="en-US" sz="16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1600" b="0" spc="0" baseline="0" dirty="0" smtClean="0">
                  <a:solidFill>
                    <a:schemeClr val="bg1">
                      <a:lumMod val="75000"/>
                    </a:schemeClr>
                  </a:solidFill>
                  <a:latin typeface="Trebuchet MS" pitchFamily="34" charset="0"/>
                </a:rPr>
                <a:t>disproportionally.</a:t>
              </a:r>
            </a:p>
            <a:p>
              <a:pPr algn="l" defTabSz="651966"/>
              <a:endParaRPr lang="en-US" sz="1600" b="0" baseline="0" dirty="0" smtClean="0">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r>
                <a:rPr lang="en-US" sz="2133" b="1" baseline="0" dirty="0" smtClean="0">
                  <a:solidFill>
                    <a:srgbClr val="FFC000"/>
                  </a:solidFill>
                  <a:latin typeface="Trebuchet MS" pitchFamily="34" charset="0"/>
                </a:rPr>
                <a:t>Image Quality Check</a:t>
              </a:r>
            </a:p>
            <a:p>
              <a:pPr lvl="0" algn="l" defTabSz="651966"/>
              <a:r>
                <a:rPr lang="en-US" sz="16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1867" b="0" dirty="0" smtClean="0">
                <a:latin typeface="Trebuchet MS" pitchFamily="34" charset="0"/>
              </a:endParaRPr>
            </a:p>
          </p:txBody>
        </p:sp>
        <p:cxnSp>
          <p:nvCxnSpPr>
            <p:cNvPr id="56" name="Straight Connector 55"/>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7" name="Picture 56"/>
            <p:cNvPicPr>
              <a:picLocks noChangeAspect="1"/>
            </p:cNvPicPr>
            <p:nvPr userDrawn="1"/>
          </p:nvPicPr>
          <p:blipFill>
            <a:blip r:embed="rId5"/>
            <a:stretch>
              <a:fillRect/>
            </a:stretch>
          </p:blipFill>
          <p:spPr>
            <a:xfrm>
              <a:off x="-10740740" y="10261718"/>
              <a:ext cx="1597666" cy="1201935"/>
            </a:xfrm>
            <a:prstGeom prst="rect">
              <a:avLst/>
            </a:prstGeom>
          </p:spPr>
        </p:pic>
        <p:pic>
          <p:nvPicPr>
            <p:cNvPr id="58" name="Picture 57"/>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59" name="Group 58"/>
            <p:cNvGrpSpPr/>
            <p:nvPr userDrawn="1"/>
          </p:nvGrpSpPr>
          <p:grpSpPr>
            <a:xfrm>
              <a:off x="-9744993" y="23540950"/>
              <a:ext cx="7531182" cy="2597684"/>
              <a:chOff x="-4470427" y="11016658"/>
              <a:chExt cx="3470785" cy="1193487"/>
            </a:xfrm>
          </p:grpSpPr>
          <p:grpSp>
            <p:nvGrpSpPr>
              <p:cNvPr id="65" name="Group 64"/>
              <p:cNvGrpSpPr/>
              <p:nvPr userDrawn="1"/>
            </p:nvGrpSpPr>
            <p:grpSpPr>
              <a:xfrm>
                <a:off x="-2783495" y="11060889"/>
                <a:ext cx="624431" cy="936001"/>
                <a:chOff x="-3958697" y="11117435"/>
                <a:chExt cx="779338" cy="1341283"/>
              </a:xfrm>
            </p:grpSpPr>
            <p:pic>
              <p:nvPicPr>
                <p:cNvPr id="71" name="Picture 70"/>
                <p:cNvPicPr>
                  <a:picLocks noChangeAspect="1"/>
                </p:cNvPicPr>
                <p:nvPr userDrawn="1"/>
              </p:nvPicPr>
              <p:blipFill>
                <a:blip r:embed="rId5"/>
                <a:stretch>
                  <a:fillRect/>
                </a:stretch>
              </p:blipFill>
              <p:spPr>
                <a:xfrm>
                  <a:off x="-3948160" y="11117435"/>
                  <a:ext cx="768801" cy="1090857"/>
                </a:xfrm>
                <a:prstGeom prst="rect">
                  <a:avLst/>
                </a:prstGeom>
              </p:spPr>
            </p:pic>
            <p:sp>
              <p:nvSpPr>
                <p:cNvPr id="72" name="TextBox 71"/>
                <p:cNvSpPr txBox="1"/>
                <p:nvPr userDrawn="1"/>
              </p:nvSpPr>
              <p:spPr>
                <a:xfrm>
                  <a:off x="-3958697" y="12114178"/>
                  <a:ext cx="779337" cy="344540"/>
                </a:xfrm>
                <a:prstGeom prst="rect">
                  <a:avLst/>
                </a:prstGeom>
                <a:solidFill>
                  <a:schemeClr val="accent1"/>
                </a:solidFill>
                <a:ln>
                  <a:noFill/>
                </a:ln>
              </p:spPr>
              <p:txBody>
                <a:bodyPr wrap="square" lIns="91440" tIns="91440" rIns="91440" bIns="91440" rtlCol="0">
                  <a:spAutoFit/>
                </a:bodyPr>
                <a:lstStyle/>
                <a:p>
                  <a:pPr algn="ctr"/>
                  <a:r>
                    <a:rPr lang="en-US" sz="1067" b="1" dirty="0" smtClean="0">
                      <a:solidFill>
                        <a:schemeClr val="tx1"/>
                      </a:solidFill>
                    </a:rPr>
                    <a:t>ORIGINAL</a:t>
                  </a:r>
                  <a:endParaRPr lang="en-US" sz="1067" b="1" dirty="0">
                    <a:solidFill>
                      <a:schemeClr val="tx1"/>
                    </a:solidFill>
                  </a:endParaRPr>
                </a:p>
              </p:txBody>
            </p:sp>
          </p:grpSp>
          <p:grpSp>
            <p:nvGrpSpPr>
              <p:cNvPr id="66" name="Group 65"/>
              <p:cNvGrpSpPr/>
              <p:nvPr userDrawn="1"/>
            </p:nvGrpSpPr>
            <p:grpSpPr>
              <a:xfrm>
                <a:off x="-2033159" y="11060890"/>
                <a:ext cx="1033517" cy="935911"/>
                <a:chOff x="-2921738" y="11200127"/>
                <a:chExt cx="1420279" cy="1286146"/>
              </a:xfrm>
            </p:grpSpPr>
            <p:pic>
              <p:nvPicPr>
                <p:cNvPr id="69" name="Picture 68"/>
                <p:cNvPicPr>
                  <a:picLocks noChangeAspect="1"/>
                </p:cNvPicPr>
                <p:nvPr userDrawn="1"/>
              </p:nvPicPr>
              <p:blipFill>
                <a:blip r:embed="rId5"/>
                <a:stretch>
                  <a:fillRect/>
                </a:stretch>
              </p:blipFill>
              <p:spPr>
                <a:xfrm>
                  <a:off x="-2921738" y="11200127"/>
                  <a:ext cx="1420279" cy="1029694"/>
                </a:xfrm>
                <a:prstGeom prst="rect">
                  <a:avLst/>
                </a:prstGeom>
              </p:spPr>
            </p:pic>
            <p:sp>
              <p:nvSpPr>
                <p:cNvPr id="70" name="TextBox 69"/>
                <p:cNvSpPr txBox="1"/>
                <p:nvPr userDrawn="1"/>
              </p:nvSpPr>
              <p:spPr>
                <a:xfrm>
                  <a:off x="-2918991" y="12175418"/>
                  <a:ext cx="1417532" cy="310855"/>
                </a:xfrm>
                <a:prstGeom prst="rect">
                  <a:avLst/>
                </a:prstGeom>
                <a:solidFill>
                  <a:srgbClr val="FF0000"/>
                </a:solidFill>
              </p:spPr>
              <p:txBody>
                <a:bodyPr wrap="square" lIns="457200" tIns="91440" rIns="457200" bIns="91440" rtlCol="0">
                  <a:spAutoFit/>
                </a:bodyPr>
                <a:lstStyle/>
                <a:p>
                  <a:pPr algn="ctr"/>
                  <a:r>
                    <a:rPr lang="en-US" sz="933" b="1" dirty="0" smtClean="0">
                      <a:solidFill>
                        <a:schemeClr val="bg1"/>
                      </a:solidFill>
                    </a:rPr>
                    <a:t>DISTORTED</a:t>
                  </a:r>
                  <a:endParaRPr lang="en-US" sz="467" b="1" dirty="0">
                    <a:solidFill>
                      <a:schemeClr val="bg1"/>
                    </a:solidFill>
                  </a:endParaRPr>
                </a:p>
              </p:txBody>
            </p:sp>
          </p:grpSp>
          <p:pic>
            <p:nvPicPr>
              <p:cNvPr id="67" name="Picture 66"/>
              <p:cNvPicPr>
                <a:picLocks noChangeAspect="1"/>
              </p:cNvPicPr>
              <p:nvPr userDrawn="1"/>
            </p:nvPicPr>
            <p:blipFill>
              <a:blip r:embed="rId5"/>
              <a:stretch>
                <a:fillRect/>
              </a:stretch>
            </p:blipFill>
            <p:spPr>
              <a:xfrm>
                <a:off x="-4470427" y="11016658"/>
                <a:ext cx="1098742" cy="847761"/>
              </a:xfrm>
              <a:prstGeom prst="rect">
                <a:avLst/>
              </a:prstGeom>
            </p:spPr>
          </p:pic>
          <p:sp>
            <p:nvSpPr>
              <p:cNvPr id="68" name="TextBox 67"/>
              <p:cNvSpPr txBox="1"/>
              <p:nvPr userDrawn="1"/>
            </p:nvSpPr>
            <p:spPr>
              <a:xfrm>
                <a:off x="-4440600" y="11665645"/>
                <a:ext cx="1035685" cy="544500"/>
              </a:xfrm>
              <a:prstGeom prst="rect">
                <a:avLst/>
              </a:prstGeom>
              <a:noFill/>
            </p:spPr>
            <p:txBody>
              <a:bodyPr wrap="square" lIns="457200" tIns="457200" rIns="457200" bIns="0" rtlCol="0">
                <a:spAutoFit/>
              </a:bodyPr>
              <a:lstStyle/>
              <a:p>
                <a:pPr algn="ctr"/>
                <a:r>
                  <a:rPr lang="en-US" sz="1067" dirty="0" smtClean="0">
                    <a:solidFill>
                      <a:schemeClr val="bg1"/>
                    </a:solidFill>
                  </a:rPr>
                  <a:t>Corner</a:t>
                </a:r>
                <a:r>
                  <a:rPr lang="en-US" sz="1067" baseline="0" dirty="0" smtClean="0">
                    <a:solidFill>
                      <a:schemeClr val="bg1"/>
                    </a:solidFill>
                  </a:rPr>
                  <a:t> handles</a:t>
                </a:r>
                <a:endParaRPr lang="en-US" sz="1067" dirty="0">
                  <a:solidFill>
                    <a:schemeClr val="bg1"/>
                  </a:solidFill>
                </a:endParaRPr>
              </a:p>
            </p:txBody>
          </p:sp>
        </p:grpSp>
        <p:grpSp>
          <p:nvGrpSpPr>
            <p:cNvPr id="60" name="Group 59"/>
            <p:cNvGrpSpPr/>
            <p:nvPr userDrawn="1"/>
          </p:nvGrpSpPr>
          <p:grpSpPr>
            <a:xfrm>
              <a:off x="-10400545" y="27751410"/>
              <a:ext cx="9326518" cy="2453251"/>
              <a:chOff x="-4755804" y="12734136"/>
              <a:chExt cx="4298175" cy="1127128"/>
            </a:xfrm>
          </p:grpSpPr>
          <p:graphicFrame>
            <p:nvGraphicFramePr>
              <p:cNvPr id="61" name="Object 60"/>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2117" name="Image" r:id="rId8" imgW="1828440" imgH="1117440" progId="Photoshop.Image.13">
                      <p:embed/>
                    </p:oleObj>
                  </mc:Choice>
                  <mc:Fallback>
                    <p:oleObj name="Image" r:id="rId8" imgW="1828440" imgH="1117440" progId="Photoshop.Image.13">
                      <p:embed/>
                      <p:pic>
                        <p:nvPicPr>
                          <p:cNvPr id="0" name=""/>
                          <p:cNvPicPr/>
                          <p:nvPr/>
                        </p:nvPicPr>
                        <p:blipFill>
                          <a:blip r:embed="rId5"/>
                          <a:stretch>
                            <a:fillRect/>
                          </a:stretch>
                        </p:blipFill>
                        <p:spPr>
                          <a:xfrm>
                            <a:off x="-4533347" y="12734142"/>
                            <a:ext cx="1828800" cy="1117600"/>
                          </a:xfrm>
                          <a:prstGeom prst="rect">
                            <a:avLst/>
                          </a:prstGeom>
                        </p:spPr>
                      </p:pic>
                    </p:oleObj>
                  </mc:Fallback>
                </mc:AlternateContent>
              </a:graphicData>
            </a:graphic>
          </p:graphicFrame>
          <p:graphicFrame>
            <p:nvGraphicFramePr>
              <p:cNvPr id="62" name="Object 61"/>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2118" name="Image" r:id="rId9" imgW="1828440" imgH="1117440" progId="Photoshop.Image.13">
                      <p:embed/>
                    </p:oleObj>
                  </mc:Choice>
                  <mc:Fallback>
                    <p:oleObj name="Image" r:id="rId9" imgW="1828440" imgH="1117440" progId="Photoshop.Image.13">
                      <p:embed/>
                      <p:pic>
                        <p:nvPicPr>
                          <p:cNvPr id="0" name=""/>
                          <p:cNvPicPr/>
                          <p:nvPr/>
                        </p:nvPicPr>
                        <p:blipFill>
                          <a:blip r:embed="rId5"/>
                          <a:stretch>
                            <a:fillRect/>
                          </a:stretch>
                        </p:blipFill>
                        <p:spPr>
                          <a:xfrm>
                            <a:off x="-2456641" y="12737835"/>
                            <a:ext cx="1828800" cy="1117600"/>
                          </a:xfrm>
                          <a:prstGeom prst="rect">
                            <a:avLst/>
                          </a:prstGeom>
                        </p:spPr>
                      </p:pic>
                    </p:oleObj>
                  </mc:Fallback>
                </mc:AlternateContent>
              </a:graphicData>
            </a:graphic>
          </p:graphicFrame>
          <p:sp>
            <p:nvSpPr>
              <p:cNvPr id="63" name="TextBox 62"/>
              <p:cNvSpPr txBox="1"/>
              <p:nvPr userDrawn="1"/>
            </p:nvSpPr>
            <p:spPr>
              <a:xfrm rot="16200000">
                <a:off x="-5235785" y="13214117"/>
                <a:ext cx="1117601" cy="157640"/>
              </a:xfrm>
              <a:prstGeom prst="rect">
                <a:avLst/>
              </a:prstGeom>
              <a:noFill/>
            </p:spPr>
            <p:txBody>
              <a:bodyPr wrap="square" lIns="91440" tIns="91440" rIns="91440" bIns="0" rtlCol="0">
                <a:spAutoFit/>
              </a:bodyPr>
              <a:lstStyle/>
              <a:p>
                <a:pPr algn="ctr"/>
                <a:r>
                  <a:rPr lang="en-US" sz="1067" dirty="0" smtClean="0">
                    <a:solidFill>
                      <a:srgbClr val="92D050"/>
                    </a:solidFill>
                  </a:rPr>
                  <a:t>Good</a:t>
                </a:r>
                <a:r>
                  <a:rPr lang="en-US" sz="1067" baseline="0" dirty="0" smtClean="0">
                    <a:solidFill>
                      <a:srgbClr val="92D050"/>
                    </a:solidFill>
                  </a:rPr>
                  <a:t> </a:t>
                </a:r>
                <a:r>
                  <a:rPr lang="en-US" sz="1067" baseline="0" dirty="0" smtClean="0">
                    <a:solidFill>
                      <a:schemeClr val="bg1"/>
                    </a:solidFill>
                  </a:rPr>
                  <a:t>printing quality</a:t>
                </a:r>
                <a:endParaRPr lang="en-US" sz="1067" dirty="0">
                  <a:solidFill>
                    <a:schemeClr val="bg1"/>
                  </a:solidFill>
                </a:endParaRPr>
              </a:p>
            </p:txBody>
          </p:sp>
          <p:sp>
            <p:nvSpPr>
              <p:cNvPr id="64" name="TextBox 63"/>
              <p:cNvSpPr txBox="1"/>
              <p:nvPr userDrawn="1"/>
            </p:nvSpPr>
            <p:spPr>
              <a:xfrm rot="16200000">
                <a:off x="-1095250" y="13223644"/>
                <a:ext cx="1117601" cy="157640"/>
              </a:xfrm>
              <a:prstGeom prst="rect">
                <a:avLst/>
              </a:prstGeom>
              <a:noFill/>
            </p:spPr>
            <p:txBody>
              <a:bodyPr wrap="square" lIns="91440" tIns="91440" rIns="91440" bIns="0" rtlCol="0">
                <a:spAutoFit/>
              </a:bodyPr>
              <a:lstStyle/>
              <a:p>
                <a:pPr algn="ctr"/>
                <a:r>
                  <a:rPr lang="en-US" sz="1067" dirty="0" smtClean="0">
                    <a:solidFill>
                      <a:srgbClr val="FF0000"/>
                    </a:solidFill>
                  </a:rPr>
                  <a:t>Bad </a:t>
                </a:r>
                <a:r>
                  <a:rPr lang="en-US" sz="1067" dirty="0" smtClean="0">
                    <a:solidFill>
                      <a:schemeClr val="bg1"/>
                    </a:solidFill>
                  </a:rPr>
                  <a:t>printing quality</a:t>
                </a:r>
                <a:endParaRPr lang="en-US" sz="1067" dirty="0">
                  <a:solidFill>
                    <a:schemeClr val="bg1"/>
                  </a:solidFill>
                </a:endParaRPr>
              </a:p>
            </p:txBody>
          </p:sp>
        </p:grpSp>
      </p:grpSp>
    </p:spTree>
  </p:cSld>
  <p:clrMap bg1="lt1" tx1="dk1" bg2="lt2" tx2="dk2" accent1="accent1" accent2="accent2" accent3="accent3" accent4="accent4" accent5="accent5" accent6="accent6" hlink="hlink" folHlink="folHlink"/>
  <p:sldLayoutIdLst>
    <p:sldLayoutId id="2147483658" r:id="rId1"/>
  </p:sldLayoutIdLst>
  <p:timing>
    <p:tnLst>
      <p:par>
        <p:cTn id="1" dur="indefinite" restart="never" nodeType="tmRoot"/>
      </p:par>
    </p:tnLst>
  </p:timing>
  <p:txStyles>
    <p:titleStyle>
      <a:lvl1pPr algn="ctr" defTabSz="2926080" rtl="0" eaLnBrk="1" latinLnBrk="0" hangingPunct="1">
        <a:spcBef>
          <a:spcPct val="0"/>
        </a:spcBef>
        <a:buNone/>
        <a:defRPr sz="5867" kern="1200">
          <a:solidFill>
            <a:schemeClr val="bg1"/>
          </a:solidFill>
          <a:latin typeface="Trebuchet MS" pitchFamily="34" charset="0"/>
          <a:ea typeface="+mj-ea"/>
          <a:cs typeface="+mj-cs"/>
        </a:defRPr>
      </a:lvl1pPr>
    </p:titleStyle>
    <p:bodyStyle>
      <a:lvl1pPr marL="1097280" indent="-1097280" algn="l" defTabSz="2926080" rtl="0" eaLnBrk="1" latinLnBrk="0" hangingPunct="1">
        <a:spcBef>
          <a:spcPct val="20000"/>
        </a:spcBef>
        <a:buFont typeface="Arial" pitchFamily="34" charset="0"/>
        <a:buChar char="•"/>
        <a:defRPr sz="10267" kern="1200">
          <a:solidFill>
            <a:schemeClr val="tx1"/>
          </a:solidFill>
          <a:latin typeface="+mn-lt"/>
          <a:ea typeface="+mn-ea"/>
          <a:cs typeface="+mn-cs"/>
        </a:defRPr>
      </a:lvl1pPr>
      <a:lvl2pPr marL="2377440" indent="-914400" algn="l" defTabSz="2926080" rtl="0" eaLnBrk="1" latinLnBrk="0" hangingPunct="1">
        <a:spcBef>
          <a:spcPct val="20000"/>
        </a:spcBef>
        <a:buFont typeface="Arial" pitchFamily="34" charset="0"/>
        <a:buChar char="–"/>
        <a:defRPr sz="9000" kern="1200">
          <a:solidFill>
            <a:schemeClr val="tx1"/>
          </a:solidFill>
          <a:latin typeface="+mn-lt"/>
          <a:ea typeface="+mn-ea"/>
          <a:cs typeface="+mn-cs"/>
        </a:defRPr>
      </a:lvl2pPr>
      <a:lvl3pPr marL="3657600" indent="-731521" algn="l" defTabSz="2926080" rtl="0" eaLnBrk="1" latinLnBrk="0" hangingPunct="1">
        <a:spcBef>
          <a:spcPct val="20000"/>
        </a:spcBef>
        <a:buFont typeface="Arial" pitchFamily="34" charset="0"/>
        <a:buChar char="•"/>
        <a:defRPr sz="7734" kern="1200">
          <a:solidFill>
            <a:schemeClr val="tx1"/>
          </a:solidFill>
          <a:latin typeface="+mn-lt"/>
          <a:ea typeface="+mn-ea"/>
          <a:cs typeface="+mn-cs"/>
        </a:defRPr>
      </a:lvl3pPr>
      <a:lvl4pPr marL="5120641"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4pPr>
      <a:lvl5pPr marL="658368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5pPr>
      <a:lvl6pPr marL="804672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6pPr>
      <a:lvl7pPr marL="9509759"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7pPr>
      <a:lvl8pPr marL="1097280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8pPr>
      <a:lvl9pPr marL="1243584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9pPr>
    </p:bodyStyle>
    <p:otherStyle>
      <a:defPPr>
        <a:defRPr lang="en-US"/>
      </a:defPPr>
      <a:lvl1pPr marL="0" algn="l" defTabSz="2926080" rtl="0" eaLnBrk="1" latinLnBrk="0" hangingPunct="1">
        <a:defRPr sz="5734" kern="1200">
          <a:solidFill>
            <a:schemeClr val="tx1"/>
          </a:solidFill>
          <a:latin typeface="+mn-lt"/>
          <a:ea typeface="+mn-ea"/>
          <a:cs typeface="+mn-cs"/>
        </a:defRPr>
      </a:lvl1pPr>
      <a:lvl2pPr marL="1463040" algn="l" defTabSz="2926080" rtl="0" eaLnBrk="1" latinLnBrk="0" hangingPunct="1">
        <a:defRPr sz="5734" kern="1200">
          <a:solidFill>
            <a:schemeClr val="tx1"/>
          </a:solidFill>
          <a:latin typeface="+mn-lt"/>
          <a:ea typeface="+mn-ea"/>
          <a:cs typeface="+mn-cs"/>
        </a:defRPr>
      </a:lvl2pPr>
      <a:lvl3pPr marL="2926080" algn="l" defTabSz="2926080" rtl="0" eaLnBrk="1" latinLnBrk="0" hangingPunct="1">
        <a:defRPr sz="5734" kern="1200">
          <a:solidFill>
            <a:schemeClr val="tx1"/>
          </a:solidFill>
          <a:latin typeface="+mn-lt"/>
          <a:ea typeface="+mn-ea"/>
          <a:cs typeface="+mn-cs"/>
        </a:defRPr>
      </a:lvl3pPr>
      <a:lvl4pPr marL="4389120" algn="l" defTabSz="2926080" rtl="0" eaLnBrk="1" latinLnBrk="0" hangingPunct="1">
        <a:defRPr sz="5734" kern="1200">
          <a:solidFill>
            <a:schemeClr val="tx1"/>
          </a:solidFill>
          <a:latin typeface="+mn-lt"/>
          <a:ea typeface="+mn-ea"/>
          <a:cs typeface="+mn-cs"/>
        </a:defRPr>
      </a:lvl4pPr>
      <a:lvl5pPr marL="5852160" algn="l" defTabSz="2926080" rtl="0" eaLnBrk="1" latinLnBrk="0" hangingPunct="1">
        <a:defRPr sz="5734" kern="1200">
          <a:solidFill>
            <a:schemeClr val="tx1"/>
          </a:solidFill>
          <a:latin typeface="+mn-lt"/>
          <a:ea typeface="+mn-ea"/>
          <a:cs typeface="+mn-cs"/>
        </a:defRPr>
      </a:lvl5pPr>
      <a:lvl6pPr marL="7315200" algn="l" defTabSz="2926080" rtl="0" eaLnBrk="1" latinLnBrk="0" hangingPunct="1">
        <a:defRPr sz="5734" kern="1200">
          <a:solidFill>
            <a:schemeClr val="tx1"/>
          </a:solidFill>
          <a:latin typeface="+mn-lt"/>
          <a:ea typeface="+mn-ea"/>
          <a:cs typeface="+mn-cs"/>
        </a:defRPr>
      </a:lvl6pPr>
      <a:lvl7pPr marL="8778241" algn="l" defTabSz="2926080" rtl="0" eaLnBrk="1" latinLnBrk="0" hangingPunct="1">
        <a:defRPr sz="5734" kern="1200">
          <a:solidFill>
            <a:schemeClr val="tx1"/>
          </a:solidFill>
          <a:latin typeface="+mn-lt"/>
          <a:ea typeface="+mn-ea"/>
          <a:cs typeface="+mn-cs"/>
        </a:defRPr>
      </a:lvl7pPr>
      <a:lvl8pPr marL="10241280" algn="l" defTabSz="2926080" rtl="0" eaLnBrk="1" latinLnBrk="0" hangingPunct="1">
        <a:defRPr sz="5734" kern="1200">
          <a:solidFill>
            <a:schemeClr val="tx1"/>
          </a:solidFill>
          <a:latin typeface="+mn-lt"/>
          <a:ea typeface="+mn-ea"/>
          <a:cs typeface="+mn-cs"/>
        </a:defRPr>
      </a:lvl8pPr>
      <a:lvl9pPr marL="11704321" algn="l" defTabSz="2926080" rtl="0" eaLnBrk="1" latinLnBrk="0" hangingPunct="1">
        <a:defRPr sz="5734"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34000">
              <a:schemeClr val="tx2">
                <a:lumMod val="40000"/>
                <a:lumOff val="6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32918400" cy="3200400"/>
          </a:xfrm>
          <a:prstGeom prst="rect">
            <a:avLst/>
          </a:prstGeom>
          <a:solidFill>
            <a:schemeClr val="accent5">
              <a:lumMod val="75000"/>
            </a:schemeClr>
          </a:solidFill>
          <a:ln w="9525">
            <a:solidFill>
              <a:schemeClr val="tx1"/>
            </a:solidFill>
            <a:miter lim="800000"/>
            <a:headEnd/>
            <a:tailEnd/>
          </a:ln>
          <a:effectLst/>
        </p:spPr>
        <p:txBody>
          <a:bodyPr wrap="none" lIns="60957" tIns="30478" rIns="60957" bIns="30478" anchor="ctr"/>
          <a:lstStyle/>
          <a:p>
            <a:pPr>
              <a:defRPr/>
            </a:pPr>
            <a:endParaRPr lang="en-US" sz="4095" dirty="0"/>
          </a:p>
        </p:txBody>
      </p:sp>
      <p:sp>
        <p:nvSpPr>
          <p:cNvPr id="9" name="Rectangle 9"/>
          <p:cNvSpPr>
            <a:spLocks noChangeArrowheads="1"/>
          </p:cNvSpPr>
          <p:nvPr/>
        </p:nvSpPr>
        <p:spPr bwMode="auto">
          <a:xfrm>
            <a:off x="0" y="3203575"/>
            <a:ext cx="32918400" cy="101600"/>
          </a:xfrm>
          <a:prstGeom prst="rect">
            <a:avLst/>
          </a:prstGeom>
          <a:solidFill>
            <a:schemeClr val="accent5">
              <a:lumMod val="50000"/>
            </a:schemeClr>
          </a:solidFill>
          <a:ln w="152400">
            <a:noFill/>
            <a:miter lim="800000"/>
            <a:headEnd/>
            <a:tailEnd/>
          </a:ln>
          <a:effectLst/>
        </p:spPr>
        <p:txBody>
          <a:bodyPr wrap="none" lIns="60957" tIns="30478" rIns="60957" bIns="30478" anchor="ctr"/>
          <a:lstStyle/>
          <a:p>
            <a:pPr>
              <a:defRPr/>
            </a:pPr>
            <a:endParaRPr lang="en-US" sz="4095" dirty="0"/>
          </a:p>
        </p:txBody>
      </p:sp>
      <p:sp>
        <p:nvSpPr>
          <p:cNvPr id="10" name="Text Box 14"/>
          <p:cNvSpPr txBox="1">
            <a:spLocks noChangeArrowheads="1"/>
          </p:cNvSpPr>
          <p:nvPr/>
        </p:nvSpPr>
        <p:spPr bwMode="auto">
          <a:xfrm>
            <a:off x="1113133" y="21488401"/>
            <a:ext cx="1885950" cy="224417"/>
          </a:xfrm>
          <a:prstGeom prst="rect">
            <a:avLst/>
          </a:prstGeom>
          <a:noFill/>
          <a:ln w="9525">
            <a:noFill/>
            <a:miter lim="800000"/>
            <a:headEnd/>
            <a:tailEnd/>
          </a:ln>
          <a:effectLst/>
        </p:spPr>
        <p:txBody>
          <a:bodyPr lIns="60842" tIns="30415" rIns="60842" bIns="30415">
            <a:spAutoFit/>
          </a:bodyPr>
          <a:lstStyle/>
          <a:p>
            <a:pPr eaLnBrk="0" hangingPunct="0">
              <a:lnSpc>
                <a:spcPct val="65000"/>
              </a:lnSpc>
              <a:spcBef>
                <a:spcPct val="50000"/>
              </a:spcBef>
              <a:defRPr/>
            </a:pPr>
            <a:r>
              <a:rPr lang="en-US" sz="333" b="1" dirty="0" smtClean="0">
                <a:solidFill>
                  <a:schemeClr val="bg1">
                    <a:lumMod val="75000"/>
                  </a:schemeClr>
                </a:solidFill>
                <a:latin typeface="Arial" charset="0"/>
              </a:rPr>
              <a:t>RESEARCH POSTER PRESENTATION </a:t>
            </a:r>
            <a:r>
              <a:rPr lang="en-US" sz="333" b="1" dirty="0">
                <a:solidFill>
                  <a:schemeClr val="bg1">
                    <a:lumMod val="75000"/>
                  </a:schemeClr>
                </a:solidFill>
                <a:latin typeface="Arial" charset="0"/>
              </a:rPr>
              <a:t>DESIGN © </a:t>
            </a:r>
            <a:r>
              <a:rPr lang="en-US" sz="333" b="1" dirty="0" smtClean="0">
                <a:solidFill>
                  <a:schemeClr val="bg1">
                    <a:lumMod val="75000"/>
                  </a:schemeClr>
                </a:solidFill>
                <a:latin typeface="Arial" charset="0"/>
              </a:rPr>
              <a:t>2012</a:t>
            </a:r>
            <a:endParaRPr lang="en-US" sz="333" b="1" dirty="0">
              <a:solidFill>
                <a:schemeClr val="bg1">
                  <a:lumMod val="75000"/>
                </a:schemeClr>
              </a:solidFill>
              <a:latin typeface="Arial" charset="0"/>
            </a:endParaRPr>
          </a:p>
          <a:p>
            <a:pPr eaLnBrk="0" hangingPunct="0">
              <a:lnSpc>
                <a:spcPct val="65000"/>
              </a:lnSpc>
              <a:spcBef>
                <a:spcPct val="50000"/>
              </a:spcBef>
              <a:defRPr/>
            </a:pPr>
            <a:r>
              <a:rPr lang="en-US" sz="733" b="1" dirty="0">
                <a:solidFill>
                  <a:schemeClr val="bg1">
                    <a:lumMod val="75000"/>
                  </a:schemeClr>
                </a:solidFill>
                <a:latin typeface="Arial" charset="0"/>
              </a:rPr>
              <a:t>www.PosterPresentations.com</a:t>
            </a:r>
          </a:p>
        </p:txBody>
      </p:sp>
      <p:sp>
        <p:nvSpPr>
          <p:cNvPr id="21" name="Rounded Rectangle 20"/>
          <p:cNvSpPr/>
          <p:nvPr userDrawn="1"/>
        </p:nvSpPr>
        <p:spPr>
          <a:xfrm>
            <a:off x="691753" y="3505200"/>
            <a:ext cx="7537847" cy="17824450"/>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2" name="Rounded Rectangle 21"/>
          <p:cNvSpPr/>
          <p:nvPr userDrawn="1"/>
        </p:nvSpPr>
        <p:spPr>
          <a:xfrm>
            <a:off x="24688800" y="3505200"/>
            <a:ext cx="7537847" cy="17824450"/>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sp>
        <p:nvSpPr>
          <p:cNvPr id="23" name="Rounded Rectangle 22"/>
          <p:cNvSpPr/>
          <p:nvPr userDrawn="1"/>
        </p:nvSpPr>
        <p:spPr>
          <a:xfrm>
            <a:off x="8687396" y="3511550"/>
            <a:ext cx="15543610" cy="17824450"/>
          </a:xfrm>
          <a:prstGeom prst="roundRect">
            <a:avLst>
              <a:gd name="adj" fmla="val 2853"/>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grpSp>
        <p:nvGrpSpPr>
          <p:cNvPr id="43" name="Group 42"/>
          <p:cNvGrpSpPr/>
          <p:nvPr userDrawn="1"/>
        </p:nvGrpSpPr>
        <p:grpSpPr>
          <a:xfrm>
            <a:off x="33118380" y="-36710"/>
            <a:ext cx="8296604" cy="21982310"/>
            <a:chOff x="44157839" y="-55065"/>
            <a:chExt cx="11062139" cy="32973465"/>
          </a:xfrm>
        </p:grpSpPr>
        <p:sp>
          <p:nvSpPr>
            <p:cNvPr id="44" name="Rectangle 43"/>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2667" b="1" spc="400" dirty="0" smtClean="0">
                  <a:solidFill>
                    <a:schemeClr val="bg1"/>
                  </a:solidFill>
                  <a:latin typeface="Trebuchet MS" pitchFamily="34" charset="0"/>
                </a:rPr>
                <a:t>QUICK START (cont.)</a:t>
              </a:r>
            </a:p>
            <a:p>
              <a:pPr algn="ctr"/>
              <a:endParaRPr lang="en-US" sz="2400" b="1" baseline="0" dirty="0" smtClean="0">
                <a:solidFill>
                  <a:schemeClr val="bg1"/>
                </a:solidFill>
                <a:latin typeface="Trebuchet MS" pitchFamily="34" charset="0"/>
              </a:endParaRPr>
            </a:p>
            <a:p>
              <a:pPr algn="ctr"/>
              <a:r>
                <a:rPr lang="en-US" sz="2133" b="1" baseline="0" dirty="0" smtClean="0">
                  <a:solidFill>
                    <a:srgbClr val="FFC000"/>
                  </a:solidFill>
                  <a:latin typeface="Trebuchet MS" pitchFamily="34" charset="0"/>
                </a:rPr>
                <a:t>How to change the template color theme</a:t>
              </a:r>
            </a:p>
            <a:p>
              <a:pPr marL="0" marR="0" lvl="2" indent="0" algn="l" defTabSz="76204" rtl="0" eaLnBrk="1" fontAlgn="auto" latinLnBrk="0" hangingPunct="1">
                <a:lnSpc>
                  <a:spcPct val="100000"/>
                </a:lnSpc>
                <a:spcBef>
                  <a:spcPts val="0"/>
                </a:spcBef>
                <a:spcAft>
                  <a:spcPts val="0"/>
                </a:spcAft>
                <a:buClrTx/>
                <a:buSzTx/>
                <a:buFontTx/>
                <a:buNone/>
                <a:tabLst/>
                <a:defRPr/>
              </a:pPr>
              <a:r>
                <a:rPr lang="en-US" sz="16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1600" b="0" spc="0" baseline="0" dirty="0" smtClean="0">
                  <a:solidFill>
                    <a:schemeClr val="bg1">
                      <a:lumMod val="75000"/>
                    </a:schemeClr>
                  </a:solidFill>
                  <a:latin typeface="Trebuchet MS" pitchFamily="34" charset="0"/>
                </a:rPr>
                <a:t>also create your own color theme.</a:t>
              </a:r>
            </a:p>
            <a:p>
              <a:pPr marL="0" marR="0" lvl="2" indent="0" algn="l" defTabSz="76204" rtl="0" eaLnBrk="1" fontAlgn="auto" latinLnBrk="0" hangingPunct="1">
                <a:lnSpc>
                  <a:spcPct val="100000"/>
                </a:lnSpc>
                <a:spcBef>
                  <a:spcPts val="0"/>
                </a:spcBef>
                <a:spcAft>
                  <a:spcPts val="0"/>
                </a:spcAft>
                <a:buClrTx/>
                <a:buSzTx/>
                <a:buFontTx/>
                <a:buNone/>
                <a:tabLst/>
                <a:defRPr/>
              </a:pPr>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endParaRPr lang="en-US" sz="1600" b="0" baseline="0" dirty="0" smtClean="0">
                <a:solidFill>
                  <a:schemeClr val="bg1">
                    <a:lumMod val="75000"/>
                  </a:schemeClr>
                </a:solidFill>
                <a:latin typeface="Trebuchet MS" pitchFamily="34" charset="0"/>
              </a:endParaRPr>
            </a:p>
            <a:p>
              <a:pPr marL="0" indent="0" algn="l" defTabSz="76204"/>
              <a:r>
                <a:rPr lang="en-US" sz="16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76204"/>
              <a:endParaRPr lang="en-US" sz="1600" b="0" baseline="0" dirty="0" smtClean="0">
                <a:solidFill>
                  <a:schemeClr val="bg1">
                    <a:lumMod val="75000"/>
                  </a:schemeClr>
                </a:solidFill>
                <a:latin typeface="Trebuchet MS" pitchFamily="34" charset="0"/>
              </a:endParaRPr>
            </a:p>
            <a:p>
              <a:pPr algn="ctr"/>
              <a:r>
                <a:rPr lang="en-US" sz="2133" b="1" baseline="0" dirty="0" smtClean="0">
                  <a:solidFill>
                    <a:srgbClr val="FFC000"/>
                  </a:solidFill>
                  <a:latin typeface="Trebuchet MS" pitchFamily="34" charset="0"/>
                </a:rPr>
                <a:t>How to add Text</a:t>
              </a:r>
            </a:p>
            <a:p>
              <a:pPr marL="2177101" lvl="2" indent="0" algn="l" defTabSz="76204"/>
              <a:r>
                <a:rPr lang="en-US" sz="16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012278" lvl="2" indent="0" algn="l" defTabSz="76204"/>
              <a:endParaRPr lang="en-US" sz="1600" b="0" baseline="0" dirty="0" smtClean="0">
                <a:solidFill>
                  <a:schemeClr val="bg1">
                    <a:lumMod val="75000"/>
                  </a:schemeClr>
                </a:solidFill>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lang="en-US" sz="1600" b="0" baseline="0" dirty="0" smtClean="0">
                  <a:solidFill>
                    <a:schemeClr val="bg1">
                      <a:lumMod val="75000"/>
                    </a:schemeClr>
                  </a:solidFill>
                  <a:latin typeface="Trebuchet MS" pitchFamily="34" charset="0"/>
                </a:rPr>
                <a:t> </a:t>
              </a:r>
              <a:r>
                <a:rPr kumimoji="0" lang="en-US" sz="2133"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1600" b="0" baseline="0" dirty="0" smtClean="0">
                <a:solidFill>
                  <a:schemeClr val="bg1">
                    <a:lumMod val="75000"/>
                  </a:schemeClr>
                </a:solidFill>
                <a:latin typeface="Trebuchet MS" pitchFamily="34" charset="0"/>
              </a:endParaRPr>
            </a:p>
            <a:p>
              <a:pPr marL="1012278" lvl="2" indent="0" algn="l" defTabSz="76204"/>
              <a:endParaRPr lang="en-US" sz="1600" b="0" baseline="0" dirty="0" smtClean="0">
                <a:solidFill>
                  <a:schemeClr val="bg1">
                    <a:lumMod val="75000"/>
                  </a:schemeClr>
                </a:solidFill>
                <a:latin typeface="Trebuchet MS" pitchFamily="34" charset="0"/>
              </a:endParaRPr>
            </a:p>
            <a:p>
              <a:pPr algn="ctr"/>
              <a:r>
                <a:rPr lang="en-US" sz="2133" b="1" baseline="0" dirty="0" smtClean="0">
                  <a:solidFill>
                    <a:srgbClr val="FFC000"/>
                  </a:solidFill>
                  <a:latin typeface="Trebuchet MS" pitchFamily="34" charset="0"/>
                </a:rPr>
                <a:t>How to add Tables</a:t>
              </a:r>
            </a:p>
            <a:p>
              <a:pPr marL="1153641" lvl="1" indent="0" algn="l" defTabSz="76204"/>
              <a:r>
                <a:rPr lang="en-US" sz="1600" b="0" baseline="0" dirty="0" smtClean="0">
                  <a:solidFill>
                    <a:schemeClr val="bg1">
                      <a:lumMod val="75000"/>
                    </a:schemeClr>
                  </a:solidFill>
                  <a:latin typeface="Trebuchet MS" pitchFamily="34" charset="0"/>
                </a:rPr>
                <a:t>To add a table from scratch go to the INSERT menu and </a:t>
              </a:r>
              <a:br>
                <a:rPr lang="en-US" sz="1600" b="0" baseline="0" dirty="0" smtClean="0">
                  <a:solidFill>
                    <a:schemeClr val="bg1">
                      <a:lumMod val="75000"/>
                    </a:schemeClr>
                  </a:solidFill>
                  <a:latin typeface="Trebuchet MS" pitchFamily="34" charset="0"/>
                </a:rPr>
              </a:br>
              <a:r>
                <a:rPr lang="en-US" sz="1600" b="0" baseline="0" dirty="0" smtClean="0">
                  <a:solidFill>
                    <a:schemeClr val="bg1">
                      <a:lumMod val="75000"/>
                    </a:schemeClr>
                  </a:solidFill>
                  <a:latin typeface="Trebuchet MS" pitchFamily="34" charset="0"/>
                </a:rPr>
                <a:t>click on TABLE. A drop-down box will help you select rows and columns. </a:t>
              </a:r>
            </a:p>
            <a:p>
              <a:pPr marL="0" lvl="0" indent="0" algn="l" defTabSz="76204"/>
              <a:r>
                <a:rPr lang="en-US" sz="16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76204"/>
              <a:endParaRPr lang="en-US" sz="1600" b="0" baseline="0" dirty="0" smtClean="0">
                <a:solidFill>
                  <a:schemeClr val="bg1">
                    <a:lumMod val="75000"/>
                  </a:schemeClr>
                </a:solidFill>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76204"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012278" rtl="0" eaLnBrk="1" fontAlgn="auto" latinLnBrk="0" hangingPunct="1">
                <a:lnSpc>
                  <a:spcPct val="100000"/>
                </a:lnSpc>
                <a:spcBef>
                  <a:spcPts val="0"/>
                </a:spcBef>
                <a:spcAft>
                  <a:spcPts val="0"/>
                </a:spcAft>
                <a:buClrTx/>
                <a:buSzTx/>
                <a:buFontTx/>
                <a:buNone/>
                <a:tabLst/>
                <a:defRPr/>
              </a:pPr>
              <a:endParaRPr kumimoji="0" lang="en-US" sz="2133"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76204"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of “Print-quality” PDF.</a:t>
              </a:r>
            </a:p>
            <a:p>
              <a:pPr marL="0" marR="0" lvl="0" indent="0" algn="l" defTabSz="76204" rtl="0" eaLnBrk="1" fontAlgn="auto" latinLnBrk="0" hangingPunct="1">
                <a:lnSpc>
                  <a:spcPct val="100000"/>
                </a:lnSpc>
                <a:spcBef>
                  <a:spcPts val="0"/>
                </a:spcBef>
                <a:spcAft>
                  <a:spcPts val="0"/>
                </a:spcAft>
                <a:buClrTx/>
                <a:buSzTx/>
                <a:buFontTx/>
                <a:buNone/>
                <a:tabLst/>
                <a:defRPr/>
              </a:pPr>
              <a:endParaRPr lang="en-US" sz="1600" b="0" baseline="0" dirty="0" smtClean="0">
                <a:solidFill>
                  <a:schemeClr val="bg1">
                    <a:lumMod val="75000"/>
                  </a:schemeClr>
                </a:solidFill>
                <a:latin typeface="Trebuchet MS" pitchFamily="34" charset="0"/>
              </a:endParaRPr>
            </a:p>
            <a:p>
              <a:pPr marL="0" marR="0" lvl="0" indent="0" algn="ctr" defTabSz="1012278" rtl="0" eaLnBrk="1" fontAlgn="auto" latinLnBrk="0" hangingPunct="1">
                <a:lnSpc>
                  <a:spcPct val="100000"/>
                </a:lnSpc>
                <a:spcBef>
                  <a:spcPts val="0"/>
                </a:spcBef>
                <a:spcAft>
                  <a:spcPts val="0"/>
                </a:spcAft>
                <a:buClrTx/>
                <a:buSzTx/>
                <a:buFontTx/>
                <a:buNone/>
                <a:tabLst/>
                <a:defRPr/>
              </a:pPr>
              <a:r>
                <a:rPr kumimoji="0" lang="en-US" sz="2133"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76204"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76204" rtl="0" eaLnBrk="1" fontAlgn="auto" latinLnBrk="0" hangingPunct="1">
                <a:lnSpc>
                  <a:spcPct val="100000"/>
                </a:lnSpc>
                <a:spcBef>
                  <a:spcPts val="0"/>
                </a:spcBef>
                <a:spcAft>
                  <a:spcPts val="0"/>
                </a:spcAft>
                <a:buClrTx/>
                <a:buSzTx/>
                <a:buFontTx/>
                <a:buNone/>
                <a:tabLst/>
                <a:defRPr/>
              </a:pPr>
              <a:endParaRPr kumimoji="0" lang="en-US" sz="1867"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45" name="Object 44"/>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3139"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6" name="Picture 45"/>
            <p:cNvPicPr>
              <a:picLocks noChangeAspect="1"/>
            </p:cNvPicPr>
            <p:nvPr userDrawn="1"/>
          </p:nvPicPr>
          <p:blipFill>
            <a:blip r:embed="rId5"/>
            <a:stretch>
              <a:fillRect/>
            </a:stretch>
          </p:blipFill>
          <p:spPr>
            <a:xfrm>
              <a:off x="44621819" y="7740040"/>
              <a:ext cx="2969584" cy="1370577"/>
            </a:xfrm>
            <a:prstGeom prst="rect">
              <a:avLst/>
            </a:prstGeom>
            <a:ln>
              <a:noFill/>
            </a:ln>
          </p:spPr>
        </p:pic>
        <p:graphicFrame>
          <p:nvGraphicFramePr>
            <p:cNvPr id="47" name="Object 46"/>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3140" name="Image" r:id="rId6" imgW="1574280" imgH="1053720" progId="Photoshop.Image.13">
                    <p:embed/>
                  </p:oleObj>
                </mc:Choice>
                <mc:Fallback>
                  <p:oleObj name="Image" r:id="rId6" imgW="1574280" imgH="1053720" progId="Photoshop.Image.13">
                    <p:embed/>
                    <p:pic>
                      <p:nvPicPr>
                        <p:cNvPr id="0" name=""/>
                        <p:cNvPicPr/>
                        <p:nvPr/>
                      </p:nvPicPr>
                      <p:blipFill>
                        <a:blip r:embed="rId5"/>
                        <a:stretch>
                          <a:fillRect/>
                        </a:stretch>
                      </p:blipFill>
                      <p:spPr>
                        <a:xfrm>
                          <a:off x="44629619" y="12347263"/>
                          <a:ext cx="1482266" cy="992162"/>
                        </a:xfrm>
                        <a:prstGeom prst="rect">
                          <a:avLst/>
                        </a:prstGeom>
                      </p:spPr>
                    </p:pic>
                  </p:oleObj>
                </mc:Fallback>
              </mc:AlternateContent>
            </a:graphicData>
          </a:graphic>
        </p:graphicFrame>
        <p:grpSp>
          <p:nvGrpSpPr>
            <p:cNvPr id="48" name="Group 47"/>
            <p:cNvGrpSpPr/>
            <p:nvPr userDrawn="1"/>
          </p:nvGrpSpPr>
          <p:grpSpPr>
            <a:xfrm>
              <a:off x="44487207" y="29414560"/>
              <a:ext cx="10354213" cy="1265612"/>
              <a:chOff x="44200453" y="28362386"/>
              <a:chExt cx="9771399" cy="1090622"/>
            </a:xfrm>
          </p:grpSpPr>
          <p:sp>
            <p:nvSpPr>
              <p:cNvPr id="50" name="Rounded Rectangle 49"/>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95"/>
              </a:p>
            </p:txBody>
          </p:sp>
          <p:pic>
            <p:nvPicPr>
              <p:cNvPr id="51" name="Picture 7" descr="http://t2.gstatic.com/images?q=tbn:ANd9GcR4APHC6TT9w54M2zn_pvCiBxUNcspYPoVxirLRphBoJabfSvu7zw">
                <a:hlinkClick r:id="rId7"/>
              </p:cNvPr>
              <p:cNvPicPr>
                <a:picLocks noChangeAspect="1" noChangeArrowheads="1"/>
              </p:cNvPicPr>
              <p:nvPr userDrawn="1"/>
            </p:nvPicPr>
            <p:blipFill>
              <a:blip r:embed="rId5" cstate="print"/>
              <a:srcRect/>
              <a:stretch>
                <a:fillRect/>
              </a:stretch>
            </p:blipFill>
            <p:spPr bwMode="auto">
              <a:xfrm>
                <a:off x="44326393" y="28460718"/>
                <a:ext cx="914401" cy="914399"/>
              </a:xfrm>
              <a:prstGeom prst="rect">
                <a:avLst/>
              </a:prstGeom>
              <a:noFill/>
              <a:ln>
                <a:noFill/>
              </a:ln>
            </p:spPr>
          </p:pic>
          <p:sp>
            <p:nvSpPr>
              <p:cNvPr id="52" name="TextBox 51"/>
              <p:cNvSpPr txBox="1"/>
              <p:nvPr userDrawn="1"/>
            </p:nvSpPr>
            <p:spPr>
              <a:xfrm>
                <a:off x="45300663" y="28552306"/>
                <a:ext cx="8671189" cy="755882"/>
              </a:xfrm>
              <a:prstGeom prst="rect">
                <a:avLst/>
              </a:prstGeom>
              <a:noFill/>
              <a:ln>
                <a:noFill/>
              </a:ln>
            </p:spPr>
            <p:txBody>
              <a:bodyPr wrap="square" rtlCol="0">
                <a:spAutoFit/>
              </a:bodyPr>
              <a:lstStyle/>
              <a:p>
                <a:r>
                  <a:rPr lang="en-US" sz="1600" dirty="0" smtClean="0">
                    <a:solidFill>
                      <a:schemeClr val="tx2"/>
                    </a:solidFill>
                    <a:latin typeface="Trebuchet MS" pitchFamily="34" charset="0"/>
                  </a:rPr>
                  <a:t>Student</a:t>
                </a:r>
                <a:r>
                  <a:rPr lang="en-US" sz="1600" baseline="0" dirty="0" smtClean="0">
                    <a:solidFill>
                      <a:schemeClr val="tx2"/>
                    </a:solidFill>
                    <a:latin typeface="Trebuchet MS" pitchFamily="34" charset="0"/>
                  </a:rPr>
                  <a:t> discounts are available on our </a:t>
                </a:r>
                <a:r>
                  <a:rPr lang="en-US" sz="1600" baseline="0" dirty="0" err="1" smtClean="0">
                    <a:solidFill>
                      <a:schemeClr val="tx2"/>
                    </a:solidFill>
                    <a:latin typeface="Trebuchet MS" pitchFamily="34" charset="0"/>
                  </a:rPr>
                  <a:t>Facebook</a:t>
                </a:r>
                <a:r>
                  <a:rPr lang="en-US" sz="1600" baseline="0" dirty="0" smtClean="0">
                    <a:solidFill>
                      <a:schemeClr val="tx2"/>
                    </a:solidFill>
                    <a:latin typeface="Trebuchet MS" pitchFamily="34" charset="0"/>
                  </a:rPr>
                  <a:t> page.</a:t>
                </a:r>
                <a:br>
                  <a:rPr lang="en-US" sz="1600" baseline="0" dirty="0" smtClean="0">
                    <a:solidFill>
                      <a:schemeClr val="tx2"/>
                    </a:solidFill>
                    <a:latin typeface="Trebuchet MS" pitchFamily="34" charset="0"/>
                  </a:rPr>
                </a:br>
                <a:r>
                  <a:rPr lang="en-US" sz="1600" baseline="0" dirty="0" smtClean="0">
                    <a:solidFill>
                      <a:schemeClr val="tx2"/>
                    </a:solidFill>
                    <a:latin typeface="Trebuchet MS" pitchFamily="34" charset="0"/>
                  </a:rPr>
                  <a:t>Go to </a:t>
                </a:r>
                <a:r>
                  <a:rPr lang="en-US" sz="1600" u="sng" baseline="0" dirty="0" smtClean="0">
                    <a:solidFill>
                      <a:schemeClr val="tx2"/>
                    </a:solidFill>
                    <a:latin typeface="Trebuchet MS" pitchFamily="34" charset="0"/>
                  </a:rPr>
                  <a:t>PosterPresentations.com</a:t>
                </a:r>
                <a:r>
                  <a:rPr lang="en-US" sz="1600" baseline="0" dirty="0" smtClean="0">
                    <a:solidFill>
                      <a:schemeClr val="tx2"/>
                    </a:solidFill>
                    <a:latin typeface="Trebuchet MS" pitchFamily="34" charset="0"/>
                  </a:rPr>
                  <a:t> and click on the FB icon. </a:t>
                </a:r>
                <a:endParaRPr lang="en-US" sz="1600" dirty="0">
                  <a:solidFill>
                    <a:schemeClr val="tx2"/>
                  </a:solidFill>
                  <a:latin typeface="Trebuchet MS" pitchFamily="34" charset="0"/>
                </a:endParaRPr>
              </a:p>
            </p:txBody>
          </p:sp>
        </p:grpSp>
        <p:sp>
          <p:nvSpPr>
            <p:cNvPr id="49" name="TextBox 48"/>
            <p:cNvSpPr txBox="1"/>
            <p:nvPr userDrawn="1"/>
          </p:nvSpPr>
          <p:spPr>
            <a:xfrm>
              <a:off x="44262808" y="31169783"/>
              <a:ext cx="6870215" cy="1406960"/>
            </a:xfrm>
            <a:prstGeom prst="rect">
              <a:avLst/>
            </a:prstGeom>
            <a:noFill/>
          </p:spPr>
          <p:txBody>
            <a:bodyPr wrap="square" lIns="65304" tIns="32651" rIns="65304" bIns="32651" rtlCol="0">
              <a:spAutoFit/>
            </a:bodyPr>
            <a:lstStyle/>
            <a:p>
              <a:pPr>
                <a:lnSpc>
                  <a:spcPts val="1733"/>
                </a:lnSpc>
              </a:pPr>
              <a:r>
                <a:rPr lang="en-US" sz="1867" dirty="0" smtClean="0">
                  <a:solidFill>
                    <a:schemeClr val="bg1"/>
                  </a:solidFill>
                </a:rPr>
                <a:t>© 2013</a:t>
              </a:r>
              <a:r>
                <a:rPr lang="en-US" sz="1867" baseline="0" dirty="0" smtClean="0">
                  <a:solidFill>
                    <a:schemeClr val="bg1"/>
                  </a:solidFill>
                </a:rPr>
                <a:t> </a:t>
              </a:r>
              <a:r>
                <a:rPr lang="en-US" sz="1867" dirty="0" smtClean="0">
                  <a:solidFill>
                    <a:schemeClr val="bg1"/>
                  </a:solidFill>
                </a:rPr>
                <a:t>PosterPresentations.com</a:t>
              </a:r>
              <a:br>
                <a:rPr lang="en-US" sz="1867" dirty="0" smtClean="0">
                  <a:solidFill>
                    <a:schemeClr val="bg1"/>
                  </a:solidFill>
                </a:rPr>
              </a:br>
              <a:r>
                <a:rPr lang="en-US" sz="1867" dirty="0" smtClean="0">
                  <a:solidFill>
                    <a:schemeClr val="bg1"/>
                  </a:solidFill>
                </a:rPr>
                <a:t>    </a:t>
              </a:r>
              <a:r>
                <a:rPr lang="en-US" sz="1600" dirty="0" smtClean="0">
                  <a:solidFill>
                    <a:schemeClr val="bg1"/>
                  </a:solidFill>
                </a:rPr>
                <a:t>2117 Fourth Street ,</a:t>
              </a:r>
              <a:r>
                <a:rPr lang="en-US" sz="1600" baseline="0" dirty="0" smtClean="0">
                  <a:solidFill>
                    <a:schemeClr val="bg1"/>
                  </a:solidFill>
                </a:rPr>
                <a:t> Unit C        </a:t>
              </a:r>
            </a:p>
            <a:p>
              <a:pPr>
                <a:lnSpc>
                  <a:spcPts val="1733"/>
                </a:lnSpc>
              </a:pPr>
              <a:r>
                <a:rPr lang="en-US" sz="1600" baseline="0" dirty="0" smtClean="0">
                  <a:solidFill>
                    <a:schemeClr val="bg1"/>
                  </a:solidFill>
                </a:rPr>
                <a:t>     Berkeley CA </a:t>
              </a:r>
              <a:r>
                <a:rPr lang="en-US" sz="1333" baseline="0" dirty="0" smtClean="0">
                  <a:solidFill>
                    <a:schemeClr val="bg1"/>
                  </a:solidFill>
                </a:rPr>
                <a:t>94710</a:t>
              </a:r>
              <a:r>
                <a:rPr lang="en-US" sz="1600" baseline="0" dirty="0" smtClean="0">
                  <a:solidFill>
                    <a:schemeClr val="bg1"/>
                  </a:solidFill>
                </a:rPr>
                <a:t/>
              </a:r>
              <a:br>
                <a:rPr lang="en-US" sz="1600" baseline="0" dirty="0" smtClean="0">
                  <a:solidFill>
                    <a:schemeClr val="bg1"/>
                  </a:solidFill>
                </a:rPr>
              </a:br>
              <a:r>
                <a:rPr lang="en-US" sz="1600" baseline="0" dirty="0" smtClean="0">
                  <a:solidFill>
                    <a:schemeClr val="bg1"/>
                  </a:solidFill>
                </a:rPr>
                <a:t>    </a:t>
              </a:r>
              <a:r>
                <a:rPr lang="en-US" sz="1600" b="1" baseline="0" dirty="0" smtClean="0">
                  <a:solidFill>
                    <a:srgbClr val="FFFF00"/>
                  </a:solidFill>
                </a:rPr>
                <a:t>posterpresenter@gmail.com</a:t>
              </a:r>
              <a:endParaRPr lang="en-US" sz="1867" b="1" dirty="0">
                <a:solidFill>
                  <a:srgbClr val="FFFF00"/>
                </a:solidFill>
              </a:endParaRPr>
            </a:p>
          </p:txBody>
        </p:sp>
      </p:grpSp>
      <p:grpSp>
        <p:nvGrpSpPr>
          <p:cNvPr id="53" name="Group 52"/>
          <p:cNvGrpSpPr/>
          <p:nvPr userDrawn="1"/>
        </p:nvGrpSpPr>
        <p:grpSpPr>
          <a:xfrm>
            <a:off x="-8418892" y="-1"/>
            <a:ext cx="8264149" cy="21945601"/>
            <a:chOff x="-11225189" y="-1"/>
            <a:chExt cx="11018865" cy="32918401"/>
          </a:xfrm>
        </p:grpSpPr>
        <p:sp>
          <p:nvSpPr>
            <p:cNvPr id="54" name="Rectangle 53"/>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012278" rtl="0" eaLnBrk="1" fontAlgn="auto" latinLnBrk="0" hangingPunct="1">
                <a:lnSpc>
                  <a:spcPct val="100000"/>
                </a:lnSpc>
                <a:spcBef>
                  <a:spcPts val="0"/>
                </a:spcBef>
                <a:spcAft>
                  <a:spcPts val="0"/>
                </a:spcAft>
                <a:buClrTx/>
                <a:buSzTx/>
                <a:buFontTx/>
                <a:buNone/>
                <a:tabLst/>
                <a:defRPr/>
              </a:pPr>
              <a:r>
                <a:rPr lang="en-US" sz="2133" b="1" spc="0" dirty="0" smtClean="0">
                  <a:solidFill>
                    <a:srgbClr val="FF0000"/>
                  </a:solidFill>
                  <a:latin typeface="Trebuchet MS" pitchFamily="34" charset="0"/>
                </a:rPr>
                <a:t>(—THIS SIDEBAR DOES NOT PRINT—)</a:t>
              </a:r>
              <a:endParaRPr lang="en-US" sz="2133" b="1" spc="400" dirty="0" smtClean="0">
                <a:solidFill>
                  <a:schemeClr val="bg1"/>
                </a:solidFill>
                <a:latin typeface="Trebuchet MS" pitchFamily="34" charset="0"/>
              </a:endParaRPr>
            </a:p>
            <a:p>
              <a:pPr algn="ctr"/>
              <a:r>
                <a:rPr lang="en-US" sz="2667" b="1" spc="400" dirty="0" smtClean="0">
                  <a:solidFill>
                    <a:schemeClr val="bg1"/>
                  </a:solidFill>
                  <a:latin typeface="Trebuchet MS" pitchFamily="34" charset="0"/>
                </a:rPr>
                <a:t>DESIGN</a:t>
              </a:r>
              <a:r>
                <a:rPr lang="en-US" sz="2667" b="1" spc="400" baseline="0" dirty="0" smtClean="0">
                  <a:solidFill>
                    <a:schemeClr val="bg1"/>
                  </a:solidFill>
                  <a:latin typeface="Trebuchet MS" pitchFamily="34" charset="0"/>
                </a:rPr>
                <a:t> </a:t>
              </a:r>
              <a:r>
                <a:rPr lang="en-US" sz="2667" b="1" spc="400" dirty="0" smtClean="0">
                  <a:solidFill>
                    <a:schemeClr val="bg1"/>
                  </a:solidFill>
                  <a:latin typeface="Trebuchet MS" pitchFamily="34" charset="0"/>
                </a:rPr>
                <a:t>GUIDE</a:t>
              </a:r>
            </a:p>
            <a:p>
              <a:pPr algn="ctr"/>
              <a:endParaRPr lang="en-US" sz="1867" b="1" dirty="0" smtClean="0">
                <a:latin typeface="Trebuchet MS" pitchFamily="34" charset="0"/>
              </a:endParaRPr>
            </a:p>
            <a:p>
              <a:pPr defTabSz="2510552"/>
              <a:r>
                <a:rPr lang="en-US" sz="1867" i="0" dirty="0" smtClean="0">
                  <a:latin typeface="Trebuchet MS" pitchFamily="34" charset="0"/>
                </a:rPr>
                <a:t>This PowerPoint</a:t>
              </a:r>
              <a:r>
                <a:rPr lang="en-US" sz="1867" i="0" baseline="0" dirty="0" smtClean="0">
                  <a:latin typeface="Trebuchet MS" pitchFamily="34" charset="0"/>
                </a:rPr>
                <a:t> </a:t>
              </a:r>
              <a:r>
                <a:rPr lang="en-US" sz="1867" i="0" dirty="0" smtClean="0">
                  <a:latin typeface="Trebuchet MS" pitchFamily="34" charset="0"/>
                </a:rPr>
                <a:t>2007 template produces</a:t>
              </a:r>
              <a:r>
                <a:rPr lang="en-US" sz="1867" i="0" baseline="0" dirty="0" smtClean="0">
                  <a:latin typeface="Trebuchet MS" pitchFamily="34" charset="0"/>
                </a:rPr>
                <a:t> </a:t>
              </a:r>
              <a:r>
                <a:rPr lang="en-US" sz="1867" i="0" dirty="0" smtClean="0">
                  <a:latin typeface="Trebuchet MS" pitchFamily="34" charset="0"/>
                </a:rPr>
                <a:t>a 36”x48” presentation poster. </a:t>
              </a:r>
              <a:r>
                <a:rPr lang="en-US" sz="1867" dirty="0" smtClean="0">
                  <a:latin typeface="Trebuchet MS" pitchFamily="34" charset="0"/>
                </a:rPr>
                <a:t>You</a:t>
              </a:r>
              <a:r>
                <a:rPr lang="en-US" sz="1867" baseline="0" dirty="0" smtClean="0">
                  <a:latin typeface="Trebuchet MS" pitchFamily="34" charset="0"/>
                </a:rPr>
                <a:t> can u</a:t>
              </a:r>
              <a:r>
                <a:rPr lang="en-US" sz="1867" dirty="0" smtClean="0">
                  <a:latin typeface="Trebuchet MS" pitchFamily="34" charset="0"/>
                </a:rPr>
                <a:t>se</a:t>
              </a:r>
              <a:r>
                <a:rPr lang="en-US" sz="1867" baseline="0" dirty="0" smtClean="0">
                  <a:latin typeface="Trebuchet MS" pitchFamily="34" charset="0"/>
                </a:rPr>
                <a:t> it to create your research poster and </a:t>
              </a:r>
              <a:r>
                <a:rPr lang="en-US" sz="1867" dirty="0" smtClean="0">
                  <a:latin typeface="Trebuchet MS" pitchFamily="34" charset="0"/>
                </a:rPr>
                <a:t>save valuable time placing titles, subtitles,</a:t>
              </a:r>
              <a:r>
                <a:rPr lang="en-US" sz="1867" baseline="0" dirty="0" smtClean="0">
                  <a:latin typeface="Trebuchet MS" pitchFamily="34" charset="0"/>
                </a:rPr>
                <a:t> text, and graphics</a:t>
              </a:r>
              <a:r>
                <a:rPr lang="en-US" sz="1867" dirty="0" smtClean="0">
                  <a:latin typeface="Trebuchet MS" pitchFamily="34" charset="0"/>
                </a:rPr>
                <a:t>. </a:t>
              </a:r>
            </a:p>
            <a:p>
              <a:pPr defTabSz="2510552"/>
              <a:endParaRPr lang="en-US" sz="1867" dirty="0" smtClean="0">
                <a:latin typeface="Trebuchet MS" pitchFamily="34" charset="0"/>
              </a:endParaRPr>
            </a:p>
            <a:p>
              <a:pPr defTabSz="2926292"/>
              <a:r>
                <a:rPr lang="en-US" sz="1867"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1867" b="1" dirty="0" smtClean="0">
                  <a:solidFill>
                    <a:srgbClr val="FFC000"/>
                  </a:solidFill>
                  <a:latin typeface="Trebuchet MS" pitchFamily="34" charset="0"/>
                </a:rPr>
                <a:t>PosterPresentations.com</a:t>
              </a:r>
              <a:r>
                <a:rPr lang="en-US" sz="1867" b="1" dirty="0" smtClean="0">
                  <a:solidFill>
                    <a:schemeClr val="bg1"/>
                  </a:solidFill>
                  <a:latin typeface="Trebuchet MS" pitchFamily="34" charset="0"/>
                </a:rPr>
                <a:t> </a:t>
              </a:r>
              <a:r>
                <a:rPr lang="en-US" sz="1867" dirty="0" smtClean="0">
                  <a:solidFill>
                    <a:schemeClr val="bg1"/>
                  </a:solidFill>
                  <a:latin typeface="Trebuchet MS" pitchFamily="34" charset="0"/>
                </a:rPr>
                <a:t>and click on HELP DESK.</a:t>
              </a:r>
            </a:p>
            <a:p>
              <a:pPr defTabSz="2926292"/>
              <a:endParaRPr lang="en-US" sz="1867" dirty="0" smtClean="0">
                <a:latin typeface="Trebuchet MS" pitchFamily="34" charset="0"/>
              </a:endParaRPr>
            </a:p>
            <a:p>
              <a:pPr defTabSz="2926292"/>
              <a:r>
                <a:rPr lang="en-US" sz="1867" dirty="0" smtClean="0">
                  <a:solidFill>
                    <a:schemeClr val="bg1"/>
                  </a:solidFill>
                  <a:latin typeface="Trebuchet MS" pitchFamily="34" charset="0"/>
                </a:rPr>
                <a:t>When</a:t>
              </a:r>
              <a:r>
                <a:rPr lang="en-US" sz="1867" baseline="0" dirty="0" smtClean="0">
                  <a:solidFill>
                    <a:schemeClr val="bg1"/>
                  </a:solidFill>
                  <a:latin typeface="Trebuchet MS" pitchFamily="34" charset="0"/>
                </a:rPr>
                <a:t> you are ready to print your poster</a:t>
              </a:r>
              <a:r>
                <a:rPr lang="en-US" sz="1867" dirty="0" smtClean="0">
                  <a:solidFill>
                    <a:schemeClr val="bg1"/>
                  </a:solidFill>
                  <a:latin typeface="Trebuchet MS" pitchFamily="34" charset="0"/>
                </a:rPr>
                <a:t>,</a:t>
              </a:r>
              <a:r>
                <a:rPr lang="en-US" sz="1867" baseline="0" dirty="0" smtClean="0">
                  <a:solidFill>
                    <a:schemeClr val="bg1"/>
                  </a:solidFill>
                  <a:latin typeface="Trebuchet MS" pitchFamily="34" charset="0"/>
                </a:rPr>
                <a:t> go online to </a:t>
              </a:r>
              <a:r>
                <a:rPr lang="en-US" sz="1867" b="0" dirty="0" smtClean="0">
                  <a:solidFill>
                    <a:schemeClr val="bg1"/>
                  </a:solidFill>
                  <a:latin typeface="Trebuchet MS" pitchFamily="34" charset="0"/>
                </a:rPr>
                <a:t>PosterPresentations.com</a:t>
              </a:r>
              <a:r>
                <a:rPr lang="en-US" sz="1867" dirty="0" smtClean="0">
                  <a:solidFill>
                    <a:schemeClr val="bg1"/>
                  </a:solidFill>
                  <a:latin typeface="Trebuchet MS" pitchFamily="34" charset="0"/>
                </a:rPr>
                <a:t/>
              </a:r>
              <a:br>
                <a:rPr lang="en-US" sz="1867" dirty="0" smtClean="0">
                  <a:solidFill>
                    <a:schemeClr val="bg1"/>
                  </a:solidFill>
                  <a:latin typeface="Trebuchet MS" pitchFamily="34" charset="0"/>
                </a:rPr>
              </a:br>
              <a:endParaRPr lang="en-US" sz="1867" dirty="0" smtClean="0">
                <a:solidFill>
                  <a:schemeClr val="bg1"/>
                </a:solidFill>
                <a:latin typeface="Trebuchet MS" pitchFamily="34" charset="0"/>
              </a:endParaRPr>
            </a:p>
            <a:p>
              <a:pPr algn="l" defTabSz="2510552"/>
              <a:r>
                <a:rPr lang="en-US" sz="1867" b="0" dirty="0" smtClean="0">
                  <a:solidFill>
                    <a:schemeClr val="bg1"/>
                  </a:solidFill>
                  <a:latin typeface="Trebuchet MS" pitchFamily="34" charset="0"/>
                </a:rPr>
                <a:t>Need</a:t>
              </a:r>
              <a:r>
                <a:rPr lang="en-US" sz="1867" b="0" baseline="0" dirty="0" smtClean="0">
                  <a:solidFill>
                    <a:schemeClr val="bg1"/>
                  </a:solidFill>
                  <a:latin typeface="Trebuchet MS" pitchFamily="34" charset="0"/>
                </a:rPr>
                <a:t> assistance? Call us at </a:t>
              </a:r>
              <a:r>
                <a:rPr lang="en-US" sz="1867" b="0" dirty="0" smtClean="0">
                  <a:solidFill>
                    <a:srgbClr val="FFC000"/>
                  </a:solidFill>
                  <a:latin typeface="Trebuchet MS" pitchFamily="34" charset="0"/>
                </a:rPr>
                <a:t>1.510.649.3001</a:t>
              </a:r>
            </a:p>
            <a:p>
              <a:pPr algn="l" defTabSz="2510552"/>
              <a:endParaRPr lang="en-US" sz="2400" b="1" dirty="0" smtClean="0">
                <a:solidFill>
                  <a:srgbClr val="FFFF00"/>
                </a:solidFill>
                <a:latin typeface="Trebuchet MS" pitchFamily="34" charset="0"/>
              </a:endParaRPr>
            </a:p>
            <a:p>
              <a:pPr algn="ctr"/>
              <a:endParaRPr lang="en-US" sz="1600" b="1" dirty="0" smtClean="0">
                <a:solidFill>
                  <a:schemeClr val="bg1"/>
                </a:solidFill>
                <a:latin typeface="Trebuchet MS" pitchFamily="34" charset="0"/>
              </a:endParaRPr>
            </a:p>
            <a:p>
              <a:pPr algn="ctr"/>
              <a:r>
                <a:rPr lang="en-US" sz="2667" b="1" spc="400" dirty="0" smtClean="0">
                  <a:solidFill>
                    <a:schemeClr val="bg1"/>
                  </a:solidFill>
                  <a:latin typeface="Trebuchet MS" pitchFamily="34" charset="0"/>
                </a:rPr>
                <a:t>QUICK START</a:t>
              </a:r>
            </a:p>
            <a:p>
              <a:pPr algn="ctr"/>
              <a:endParaRPr lang="en-US" sz="2133" b="1" baseline="0" dirty="0" smtClean="0">
                <a:solidFill>
                  <a:schemeClr val="bg1"/>
                </a:solidFill>
                <a:latin typeface="Trebuchet MS" pitchFamily="34" charset="0"/>
              </a:endParaRPr>
            </a:p>
            <a:p>
              <a:pPr algn="ctr"/>
              <a:r>
                <a:rPr lang="en-US" sz="2133" b="1" baseline="0" dirty="0" smtClean="0">
                  <a:solidFill>
                    <a:srgbClr val="FFC000"/>
                  </a:solidFill>
                  <a:latin typeface="Trebuchet MS" pitchFamily="34" charset="0"/>
                </a:rPr>
                <a:t>Zoom in and out</a:t>
              </a:r>
            </a:p>
            <a:p>
              <a:pPr marL="1261596" indent="-1261596" algn="l" defTabSz="567295"/>
              <a:r>
                <a:rPr lang="en-US" sz="1600" b="0" baseline="0" dirty="0" smtClean="0">
                  <a:solidFill>
                    <a:schemeClr val="bg1"/>
                  </a:solidFill>
                  <a:latin typeface="Trebuchet MS" pitchFamily="34" charset="0"/>
                </a:rPr>
                <a:t>	</a:t>
              </a:r>
              <a:r>
                <a:rPr lang="en-US" sz="1600" b="0" baseline="0" dirty="0" smtClean="0">
                  <a:solidFill>
                    <a:schemeClr val="bg1">
                      <a:lumMod val="75000"/>
                    </a:schemeClr>
                  </a:solidFill>
                  <a:latin typeface="Trebuchet MS" pitchFamily="34" charset="0"/>
                </a:rPr>
                <a:t>As you work on your poster zoom in and out to the level that is more comfortable to you. </a:t>
              </a:r>
            </a:p>
            <a:p>
              <a:pPr marL="1261596" indent="-1261596" algn="l" defTabSz="567295"/>
              <a:r>
                <a:rPr lang="en-US" sz="1600" b="1" baseline="0" dirty="0" smtClean="0">
                  <a:solidFill>
                    <a:schemeClr val="bg1">
                      <a:lumMod val="75000"/>
                    </a:schemeClr>
                  </a:solidFill>
                  <a:latin typeface="Trebuchet MS" pitchFamily="34" charset="0"/>
                </a:rPr>
                <a:t>	</a:t>
              </a:r>
              <a:r>
                <a:rPr lang="en-US" sz="1600" b="0" baseline="0" dirty="0" smtClean="0">
                  <a:solidFill>
                    <a:schemeClr val="bg1">
                      <a:lumMod val="75000"/>
                    </a:schemeClr>
                  </a:solidFill>
                  <a:latin typeface="Trebuchet MS" pitchFamily="34" charset="0"/>
                </a:rPr>
                <a:t>Go to VIEW &gt; ZOOM.</a:t>
              </a:r>
            </a:p>
            <a:p>
              <a:pPr algn="l"/>
              <a:endParaRPr lang="en-US" sz="1867" b="0" baseline="0" dirty="0" smtClean="0">
                <a:solidFill>
                  <a:schemeClr val="bg1"/>
                </a:solidFill>
                <a:latin typeface="Trebuchet MS" pitchFamily="34" charset="0"/>
              </a:endParaRPr>
            </a:p>
            <a:p>
              <a:pPr algn="ctr"/>
              <a:r>
                <a:rPr lang="en-US" sz="2133" b="1" baseline="0" dirty="0" smtClean="0">
                  <a:solidFill>
                    <a:srgbClr val="FFC000"/>
                  </a:solidFill>
                  <a:latin typeface="Trebuchet MS" pitchFamily="34" charset="0"/>
                </a:rPr>
                <a:t>Title, Authors, and Affiliations</a:t>
              </a:r>
            </a:p>
            <a:p>
              <a:pPr algn="l"/>
              <a:r>
                <a:rPr lang="en-US" sz="16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16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1600" b="0" spc="0" baseline="0" dirty="0" smtClean="0">
                <a:solidFill>
                  <a:schemeClr val="bg1">
                    <a:lumMod val="75000"/>
                  </a:schemeClr>
                </a:solidFill>
                <a:latin typeface="Trebuchet MS" pitchFamily="34" charset="0"/>
              </a:endParaRPr>
            </a:p>
            <a:p>
              <a:pPr algn="l"/>
              <a:r>
                <a:rPr lang="en-US" sz="1600" b="1" spc="200" baseline="0" dirty="0" smtClean="0">
                  <a:solidFill>
                    <a:srgbClr val="FFC000"/>
                  </a:solidFill>
                  <a:latin typeface="Trebuchet MS" pitchFamily="34" charset="0"/>
                </a:rPr>
                <a:t>TIP</a:t>
              </a:r>
              <a:r>
                <a:rPr lang="en-US" sz="1600" b="1" baseline="0" dirty="0" smtClean="0">
                  <a:solidFill>
                    <a:srgbClr val="FFC000"/>
                  </a:solidFill>
                  <a:latin typeface="Trebuchet MS" pitchFamily="34" charset="0"/>
                </a:rPr>
                <a:t>: </a:t>
              </a:r>
              <a:r>
                <a:rPr lang="en-US" sz="16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1867" b="1" baseline="0" dirty="0" smtClean="0">
                  <a:solidFill>
                    <a:schemeClr val="bg1"/>
                  </a:solidFill>
                  <a:latin typeface="Trebuchet MS" pitchFamily="34" charset="0"/>
                </a:rPr>
                <a:t/>
              </a:r>
              <a:br>
                <a:rPr lang="en-US" sz="1867" b="1" baseline="0" dirty="0" smtClean="0">
                  <a:solidFill>
                    <a:schemeClr val="bg1"/>
                  </a:solidFill>
                  <a:latin typeface="Trebuchet MS" pitchFamily="34" charset="0"/>
                </a:rPr>
              </a:br>
              <a:endParaRPr lang="en-US" sz="1867" b="1" dirty="0" smtClean="0">
                <a:solidFill>
                  <a:schemeClr val="bg1"/>
                </a:solidFill>
                <a:latin typeface="Trebuchet MS" pitchFamily="34" charset="0"/>
              </a:endParaRPr>
            </a:p>
            <a:p>
              <a:pPr algn="ctr"/>
              <a:endParaRPr lang="en-US" sz="1867" b="1" dirty="0" smtClean="0">
                <a:solidFill>
                  <a:srgbClr val="FFC000"/>
                </a:solidFill>
                <a:latin typeface="Trebuchet MS" pitchFamily="34" charset="0"/>
              </a:endParaRPr>
            </a:p>
            <a:p>
              <a:pPr algn="ctr"/>
              <a:endParaRPr lang="en-US" sz="1867" b="1" dirty="0" smtClean="0">
                <a:solidFill>
                  <a:srgbClr val="FFC000"/>
                </a:solidFill>
                <a:latin typeface="Trebuchet MS" pitchFamily="34" charset="0"/>
              </a:endParaRPr>
            </a:p>
            <a:p>
              <a:pPr algn="ctr"/>
              <a:r>
                <a:rPr lang="en-US" sz="2133" b="1" dirty="0" smtClean="0">
                  <a:solidFill>
                    <a:srgbClr val="FFC000"/>
                  </a:solidFill>
                  <a:latin typeface="Trebuchet MS" pitchFamily="34" charset="0"/>
                </a:rPr>
                <a:t>Adding Logos</a:t>
              </a:r>
              <a:r>
                <a:rPr lang="en-US" sz="2133" b="1" baseline="0" dirty="0" smtClean="0">
                  <a:solidFill>
                    <a:srgbClr val="FFC000"/>
                  </a:solidFill>
                  <a:latin typeface="Trebuchet MS" pitchFamily="34" charset="0"/>
                </a:rPr>
                <a:t> / Seals</a:t>
              </a:r>
            </a:p>
            <a:p>
              <a:pPr algn="l"/>
              <a:r>
                <a:rPr lang="en-US" sz="16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1600" b="0" spc="200" baseline="0" dirty="0" smtClean="0">
                <a:solidFill>
                  <a:schemeClr val="bg1">
                    <a:lumMod val="75000"/>
                  </a:schemeClr>
                </a:solidFill>
                <a:latin typeface="Trebuchet MS" pitchFamily="34" charset="0"/>
              </a:endParaRPr>
            </a:p>
            <a:p>
              <a:pPr algn="l"/>
              <a:r>
                <a:rPr lang="en-US" sz="1600" b="1" spc="200" baseline="0" dirty="0" smtClean="0">
                  <a:solidFill>
                    <a:srgbClr val="FFC000"/>
                  </a:solidFill>
                  <a:latin typeface="Trebuchet MS" pitchFamily="34" charset="0"/>
                </a:rPr>
                <a:t>TIP:</a:t>
              </a:r>
              <a:r>
                <a:rPr lang="en-US" sz="1600" b="1" spc="0" baseline="0" dirty="0" smtClean="0">
                  <a:solidFill>
                    <a:srgbClr val="FFC000"/>
                  </a:solidFill>
                  <a:latin typeface="Trebuchet MS" pitchFamily="34" charset="0"/>
                </a:rPr>
                <a:t> </a:t>
              </a:r>
              <a:r>
                <a:rPr lang="en-US" sz="1600" b="0" baseline="0" dirty="0" smtClean="0">
                  <a:solidFill>
                    <a:schemeClr val="bg1">
                      <a:lumMod val="75000"/>
                    </a:schemeClr>
                  </a:solidFill>
                  <a:latin typeface="Trebuchet MS" pitchFamily="34" charset="0"/>
                </a:rPr>
                <a:t>See if your school’s logo is available on our free poster templates page.</a:t>
              </a:r>
            </a:p>
            <a:p>
              <a:pPr algn="l"/>
              <a:endParaRPr lang="en-US" sz="1600" b="0" baseline="0" dirty="0" smtClean="0">
                <a:latin typeface="Trebuchet MS" pitchFamily="34" charset="0"/>
              </a:endParaRPr>
            </a:p>
            <a:p>
              <a:pPr algn="ctr"/>
              <a:r>
                <a:rPr lang="en-US" sz="2133" b="1" baseline="0" dirty="0" smtClean="0">
                  <a:solidFill>
                    <a:srgbClr val="FFC000"/>
                  </a:solidFill>
                  <a:latin typeface="Trebuchet MS" pitchFamily="34" charset="0"/>
                </a:rPr>
                <a:t>Photographs / Graphics</a:t>
              </a:r>
            </a:p>
            <a:p>
              <a:pPr algn="l" defTabSz="651966"/>
              <a:r>
                <a:rPr lang="en-US" sz="16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1600" b="0" spc="0" baseline="0" dirty="0" smtClean="0">
                  <a:solidFill>
                    <a:schemeClr val="bg1">
                      <a:lumMod val="75000"/>
                    </a:schemeClr>
                  </a:solidFill>
                  <a:latin typeface="Trebuchet MS" pitchFamily="34" charset="0"/>
                </a:rPr>
                <a:t>disproportionally.</a:t>
              </a:r>
            </a:p>
            <a:p>
              <a:pPr algn="l" defTabSz="651966"/>
              <a:endParaRPr lang="en-US" sz="1600" b="0" baseline="0" dirty="0" smtClean="0">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endParaRPr lang="en-US" sz="1867" b="1" baseline="0" dirty="0" smtClean="0">
                <a:solidFill>
                  <a:srgbClr val="FFC000"/>
                </a:solidFill>
                <a:latin typeface="Trebuchet MS" pitchFamily="34" charset="0"/>
              </a:endParaRPr>
            </a:p>
            <a:p>
              <a:pPr algn="ctr"/>
              <a:r>
                <a:rPr lang="en-US" sz="2133" b="1" baseline="0" dirty="0" smtClean="0">
                  <a:solidFill>
                    <a:srgbClr val="FFC000"/>
                  </a:solidFill>
                  <a:latin typeface="Trebuchet MS" pitchFamily="34" charset="0"/>
                </a:rPr>
                <a:t>Image Quality Check</a:t>
              </a:r>
            </a:p>
            <a:p>
              <a:pPr lvl="0" algn="l" defTabSz="651966"/>
              <a:r>
                <a:rPr lang="en-US" sz="16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1867" b="0" dirty="0" smtClean="0">
                <a:latin typeface="Trebuchet MS" pitchFamily="34" charset="0"/>
              </a:endParaRPr>
            </a:p>
          </p:txBody>
        </p:sp>
        <p:cxnSp>
          <p:nvCxnSpPr>
            <p:cNvPr id="55" name="Straight Connector 54"/>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userDrawn="1"/>
          </p:nvPicPr>
          <p:blipFill>
            <a:blip r:embed="rId5"/>
            <a:stretch>
              <a:fillRect/>
            </a:stretch>
          </p:blipFill>
          <p:spPr>
            <a:xfrm>
              <a:off x="-10740740" y="10261718"/>
              <a:ext cx="1597666" cy="1201935"/>
            </a:xfrm>
            <a:prstGeom prst="rect">
              <a:avLst/>
            </a:prstGeom>
          </p:spPr>
        </p:pic>
        <p:pic>
          <p:nvPicPr>
            <p:cNvPr id="57" name="Picture 56"/>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58" name="Group 57"/>
            <p:cNvGrpSpPr/>
            <p:nvPr userDrawn="1"/>
          </p:nvGrpSpPr>
          <p:grpSpPr>
            <a:xfrm>
              <a:off x="-9744993" y="23540950"/>
              <a:ext cx="7531182" cy="2597684"/>
              <a:chOff x="-4470427" y="11016658"/>
              <a:chExt cx="3470785" cy="1193487"/>
            </a:xfrm>
          </p:grpSpPr>
          <p:grpSp>
            <p:nvGrpSpPr>
              <p:cNvPr id="64" name="Group 63"/>
              <p:cNvGrpSpPr/>
              <p:nvPr userDrawn="1"/>
            </p:nvGrpSpPr>
            <p:grpSpPr>
              <a:xfrm>
                <a:off x="-2783495" y="11060889"/>
                <a:ext cx="624431" cy="936001"/>
                <a:chOff x="-3958697" y="11117435"/>
                <a:chExt cx="779338" cy="1341283"/>
              </a:xfrm>
            </p:grpSpPr>
            <p:pic>
              <p:nvPicPr>
                <p:cNvPr id="70" name="Picture 69"/>
                <p:cNvPicPr>
                  <a:picLocks noChangeAspect="1"/>
                </p:cNvPicPr>
                <p:nvPr userDrawn="1"/>
              </p:nvPicPr>
              <p:blipFill>
                <a:blip r:embed="rId5"/>
                <a:stretch>
                  <a:fillRect/>
                </a:stretch>
              </p:blipFill>
              <p:spPr>
                <a:xfrm>
                  <a:off x="-3948160" y="11117435"/>
                  <a:ext cx="768801" cy="1090857"/>
                </a:xfrm>
                <a:prstGeom prst="rect">
                  <a:avLst/>
                </a:prstGeom>
              </p:spPr>
            </p:pic>
            <p:sp>
              <p:nvSpPr>
                <p:cNvPr id="71" name="TextBox 70"/>
                <p:cNvSpPr txBox="1"/>
                <p:nvPr userDrawn="1"/>
              </p:nvSpPr>
              <p:spPr>
                <a:xfrm>
                  <a:off x="-3958697" y="12114178"/>
                  <a:ext cx="779337" cy="344540"/>
                </a:xfrm>
                <a:prstGeom prst="rect">
                  <a:avLst/>
                </a:prstGeom>
                <a:solidFill>
                  <a:schemeClr val="accent1"/>
                </a:solidFill>
                <a:ln>
                  <a:noFill/>
                </a:ln>
              </p:spPr>
              <p:txBody>
                <a:bodyPr wrap="square" lIns="91440" tIns="91440" rIns="91440" bIns="91440" rtlCol="0">
                  <a:spAutoFit/>
                </a:bodyPr>
                <a:lstStyle/>
                <a:p>
                  <a:pPr algn="ctr"/>
                  <a:r>
                    <a:rPr lang="en-US" sz="1067" b="1" dirty="0" smtClean="0">
                      <a:solidFill>
                        <a:schemeClr val="tx1"/>
                      </a:solidFill>
                    </a:rPr>
                    <a:t>ORIGINAL</a:t>
                  </a:r>
                  <a:endParaRPr lang="en-US" sz="1067" b="1" dirty="0">
                    <a:solidFill>
                      <a:schemeClr val="tx1"/>
                    </a:solidFill>
                  </a:endParaRPr>
                </a:p>
              </p:txBody>
            </p:sp>
          </p:grpSp>
          <p:grpSp>
            <p:nvGrpSpPr>
              <p:cNvPr id="65" name="Group 64"/>
              <p:cNvGrpSpPr/>
              <p:nvPr userDrawn="1"/>
            </p:nvGrpSpPr>
            <p:grpSpPr>
              <a:xfrm>
                <a:off x="-2033159" y="11060890"/>
                <a:ext cx="1033517" cy="935911"/>
                <a:chOff x="-2921738" y="11200127"/>
                <a:chExt cx="1420279" cy="1286146"/>
              </a:xfrm>
            </p:grpSpPr>
            <p:pic>
              <p:nvPicPr>
                <p:cNvPr id="68" name="Picture 67"/>
                <p:cNvPicPr>
                  <a:picLocks noChangeAspect="1"/>
                </p:cNvPicPr>
                <p:nvPr userDrawn="1"/>
              </p:nvPicPr>
              <p:blipFill>
                <a:blip r:embed="rId5"/>
                <a:stretch>
                  <a:fillRect/>
                </a:stretch>
              </p:blipFill>
              <p:spPr>
                <a:xfrm>
                  <a:off x="-2921738" y="11200127"/>
                  <a:ext cx="1420279" cy="1029694"/>
                </a:xfrm>
                <a:prstGeom prst="rect">
                  <a:avLst/>
                </a:prstGeom>
              </p:spPr>
            </p:pic>
            <p:sp>
              <p:nvSpPr>
                <p:cNvPr id="69" name="TextBox 68"/>
                <p:cNvSpPr txBox="1"/>
                <p:nvPr userDrawn="1"/>
              </p:nvSpPr>
              <p:spPr>
                <a:xfrm>
                  <a:off x="-2918991" y="12175418"/>
                  <a:ext cx="1417532" cy="310855"/>
                </a:xfrm>
                <a:prstGeom prst="rect">
                  <a:avLst/>
                </a:prstGeom>
                <a:solidFill>
                  <a:srgbClr val="FF0000"/>
                </a:solidFill>
              </p:spPr>
              <p:txBody>
                <a:bodyPr wrap="square" lIns="457200" tIns="91440" rIns="457200" bIns="91440" rtlCol="0">
                  <a:spAutoFit/>
                </a:bodyPr>
                <a:lstStyle/>
                <a:p>
                  <a:pPr algn="ctr"/>
                  <a:r>
                    <a:rPr lang="en-US" sz="933" b="1" dirty="0" smtClean="0">
                      <a:solidFill>
                        <a:schemeClr val="bg1"/>
                      </a:solidFill>
                    </a:rPr>
                    <a:t>DISTORTED</a:t>
                  </a:r>
                  <a:endParaRPr lang="en-US" sz="467" b="1" dirty="0">
                    <a:solidFill>
                      <a:schemeClr val="bg1"/>
                    </a:solidFill>
                  </a:endParaRPr>
                </a:p>
              </p:txBody>
            </p:sp>
          </p:grpSp>
          <p:pic>
            <p:nvPicPr>
              <p:cNvPr id="66" name="Picture 65"/>
              <p:cNvPicPr>
                <a:picLocks noChangeAspect="1"/>
              </p:cNvPicPr>
              <p:nvPr userDrawn="1"/>
            </p:nvPicPr>
            <p:blipFill>
              <a:blip r:embed="rId5"/>
              <a:stretch>
                <a:fillRect/>
              </a:stretch>
            </p:blipFill>
            <p:spPr>
              <a:xfrm>
                <a:off x="-4470427" y="11016658"/>
                <a:ext cx="1098742" cy="847761"/>
              </a:xfrm>
              <a:prstGeom prst="rect">
                <a:avLst/>
              </a:prstGeom>
            </p:spPr>
          </p:pic>
          <p:sp>
            <p:nvSpPr>
              <p:cNvPr id="67" name="TextBox 66"/>
              <p:cNvSpPr txBox="1"/>
              <p:nvPr userDrawn="1"/>
            </p:nvSpPr>
            <p:spPr>
              <a:xfrm>
                <a:off x="-4440600" y="11665645"/>
                <a:ext cx="1035685" cy="544500"/>
              </a:xfrm>
              <a:prstGeom prst="rect">
                <a:avLst/>
              </a:prstGeom>
              <a:noFill/>
            </p:spPr>
            <p:txBody>
              <a:bodyPr wrap="square" lIns="457200" tIns="457200" rIns="457200" bIns="0" rtlCol="0">
                <a:spAutoFit/>
              </a:bodyPr>
              <a:lstStyle/>
              <a:p>
                <a:pPr algn="ctr"/>
                <a:r>
                  <a:rPr lang="en-US" sz="1067" dirty="0" smtClean="0">
                    <a:solidFill>
                      <a:schemeClr val="bg1"/>
                    </a:solidFill>
                  </a:rPr>
                  <a:t>Corner</a:t>
                </a:r>
                <a:r>
                  <a:rPr lang="en-US" sz="1067" baseline="0" dirty="0" smtClean="0">
                    <a:solidFill>
                      <a:schemeClr val="bg1"/>
                    </a:solidFill>
                  </a:rPr>
                  <a:t> handles</a:t>
                </a:r>
                <a:endParaRPr lang="en-US" sz="1067" dirty="0">
                  <a:solidFill>
                    <a:schemeClr val="bg1"/>
                  </a:solidFill>
                </a:endParaRPr>
              </a:p>
            </p:txBody>
          </p:sp>
        </p:grpSp>
        <p:grpSp>
          <p:nvGrpSpPr>
            <p:cNvPr id="59" name="Group 58"/>
            <p:cNvGrpSpPr/>
            <p:nvPr userDrawn="1"/>
          </p:nvGrpSpPr>
          <p:grpSpPr>
            <a:xfrm>
              <a:off x="-10400545" y="27751410"/>
              <a:ext cx="9326518" cy="2453251"/>
              <a:chOff x="-4755804" y="12734136"/>
              <a:chExt cx="4298175" cy="1127128"/>
            </a:xfrm>
          </p:grpSpPr>
          <p:graphicFrame>
            <p:nvGraphicFramePr>
              <p:cNvPr id="60" name="Object 59"/>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3141" name="Image" r:id="rId8" imgW="1828440" imgH="1117440" progId="Photoshop.Image.13">
                      <p:embed/>
                    </p:oleObj>
                  </mc:Choice>
                  <mc:Fallback>
                    <p:oleObj name="Image" r:id="rId8" imgW="1828440" imgH="1117440" progId="Photoshop.Image.13">
                      <p:embed/>
                      <p:pic>
                        <p:nvPicPr>
                          <p:cNvPr id="0" name=""/>
                          <p:cNvPicPr/>
                          <p:nvPr/>
                        </p:nvPicPr>
                        <p:blipFill>
                          <a:blip r:embed="rId5"/>
                          <a:stretch>
                            <a:fillRect/>
                          </a:stretch>
                        </p:blipFill>
                        <p:spPr>
                          <a:xfrm>
                            <a:off x="-4533347" y="12734142"/>
                            <a:ext cx="1828800" cy="1117600"/>
                          </a:xfrm>
                          <a:prstGeom prst="rect">
                            <a:avLst/>
                          </a:prstGeom>
                        </p:spPr>
                      </p:pic>
                    </p:oleObj>
                  </mc:Fallback>
                </mc:AlternateContent>
              </a:graphicData>
            </a:graphic>
          </p:graphicFrame>
          <p:graphicFrame>
            <p:nvGraphicFramePr>
              <p:cNvPr id="61" name="Object 60"/>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3142" name="Image" r:id="rId9" imgW="1828440" imgH="1117440" progId="Photoshop.Image.13">
                      <p:embed/>
                    </p:oleObj>
                  </mc:Choice>
                  <mc:Fallback>
                    <p:oleObj name="Image" r:id="rId9" imgW="1828440" imgH="1117440" progId="Photoshop.Image.13">
                      <p:embed/>
                      <p:pic>
                        <p:nvPicPr>
                          <p:cNvPr id="0" name=""/>
                          <p:cNvPicPr/>
                          <p:nvPr/>
                        </p:nvPicPr>
                        <p:blipFill>
                          <a:blip r:embed="rId5"/>
                          <a:stretch>
                            <a:fillRect/>
                          </a:stretch>
                        </p:blipFill>
                        <p:spPr>
                          <a:xfrm>
                            <a:off x="-2456641" y="12737835"/>
                            <a:ext cx="1828800" cy="1117600"/>
                          </a:xfrm>
                          <a:prstGeom prst="rect">
                            <a:avLst/>
                          </a:prstGeom>
                        </p:spPr>
                      </p:pic>
                    </p:oleObj>
                  </mc:Fallback>
                </mc:AlternateContent>
              </a:graphicData>
            </a:graphic>
          </p:graphicFrame>
          <p:sp>
            <p:nvSpPr>
              <p:cNvPr id="62" name="TextBox 61"/>
              <p:cNvSpPr txBox="1"/>
              <p:nvPr userDrawn="1"/>
            </p:nvSpPr>
            <p:spPr>
              <a:xfrm rot="16200000">
                <a:off x="-5235785" y="13214117"/>
                <a:ext cx="1117601" cy="157640"/>
              </a:xfrm>
              <a:prstGeom prst="rect">
                <a:avLst/>
              </a:prstGeom>
              <a:noFill/>
            </p:spPr>
            <p:txBody>
              <a:bodyPr wrap="square" lIns="91440" tIns="91440" rIns="91440" bIns="0" rtlCol="0">
                <a:spAutoFit/>
              </a:bodyPr>
              <a:lstStyle/>
              <a:p>
                <a:pPr algn="ctr"/>
                <a:r>
                  <a:rPr lang="en-US" sz="1067" dirty="0" smtClean="0">
                    <a:solidFill>
                      <a:srgbClr val="92D050"/>
                    </a:solidFill>
                  </a:rPr>
                  <a:t>Good</a:t>
                </a:r>
                <a:r>
                  <a:rPr lang="en-US" sz="1067" baseline="0" dirty="0" smtClean="0">
                    <a:solidFill>
                      <a:srgbClr val="92D050"/>
                    </a:solidFill>
                  </a:rPr>
                  <a:t> </a:t>
                </a:r>
                <a:r>
                  <a:rPr lang="en-US" sz="1067" baseline="0" dirty="0" smtClean="0">
                    <a:solidFill>
                      <a:schemeClr val="bg1"/>
                    </a:solidFill>
                  </a:rPr>
                  <a:t>printing quality</a:t>
                </a:r>
                <a:endParaRPr lang="en-US" sz="1067" dirty="0">
                  <a:solidFill>
                    <a:schemeClr val="bg1"/>
                  </a:solidFill>
                </a:endParaRPr>
              </a:p>
            </p:txBody>
          </p:sp>
          <p:sp>
            <p:nvSpPr>
              <p:cNvPr id="63" name="TextBox 62"/>
              <p:cNvSpPr txBox="1"/>
              <p:nvPr userDrawn="1"/>
            </p:nvSpPr>
            <p:spPr>
              <a:xfrm rot="16200000">
                <a:off x="-1095250" y="13223644"/>
                <a:ext cx="1117601" cy="157640"/>
              </a:xfrm>
              <a:prstGeom prst="rect">
                <a:avLst/>
              </a:prstGeom>
              <a:noFill/>
            </p:spPr>
            <p:txBody>
              <a:bodyPr wrap="square" lIns="91440" tIns="91440" rIns="91440" bIns="0" rtlCol="0">
                <a:spAutoFit/>
              </a:bodyPr>
              <a:lstStyle/>
              <a:p>
                <a:pPr algn="ctr"/>
                <a:r>
                  <a:rPr lang="en-US" sz="1067" dirty="0" smtClean="0">
                    <a:solidFill>
                      <a:srgbClr val="FF0000"/>
                    </a:solidFill>
                  </a:rPr>
                  <a:t>Bad </a:t>
                </a:r>
                <a:r>
                  <a:rPr lang="en-US" sz="1067" dirty="0" smtClean="0">
                    <a:solidFill>
                      <a:schemeClr val="bg1"/>
                    </a:solidFill>
                  </a:rPr>
                  <a:t>printing quality</a:t>
                </a:r>
                <a:endParaRPr lang="en-US" sz="1067" dirty="0">
                  <a:solidFill>
                    <a:schemeClr val="bg1"/>
                  </a:solidFill>
                </a:endParaRPr>
              </a:p>
            </p:txBody>
          </p:sp>
        </p:grpSp>
      </p:grpSp>
    </p:spTree>
  </p:cSld>
  <p:clrMap bg1="lt1" tx1="dk1" bg2="lt2" tx2="dk2" accent1="accent1" accent2="accent2" accent3="accent3" accent4="accent4" accent5="accent5" accent6="accent6" hlink="hlink" folHlink="folHlink"/>
  <p:sldLayoutIdLst>
    <p:sldLayoutId id="2147483654" r:id="rId1"/>
  </p:sldLayoutIdLst>
  <p:timing>
    <p:tnLst>
      <p:par>
        <p:cTn id="1" dur="indefinite" restart="never" nodeType="tmRoot"/>
      </p:par>
    </p:tnLst>
  </p:timing>
  <p:txStyles>
    <p:titleStyle>
      <a:lvl1pPr algn="ctr" defTabSz="2926080" rtl="0" eaLnBrk="1" latinLnBrk="0" hangingPunct="1">
        <a:spcBef>
          <a:spcPct val="0"/>
        </a:spcBef>
        <a:buNone/>
        <a:defRPr sz="5867" kern="1200">
          <a:solidFill>
            <a:schemeClr val="bg1"/>
          </a:solidFill>
          <a:latin typeface="Trebuchet MS" pitchFamily="34" charset="0"/>
          <a:ea typeface="+mj-ea"/>
          <a:cs typeface="+mj-cs"/>
        </a:defRPr>
      </a:lvl1pPr>
    </p:titleStyle>
    <p:bodyStyle>
      <a:lvl1pPr marL="1097280" indent="-1097280" algn="l" defTabSz="2926080" rtl="0" eaLnBrk="1" latinLnBrk="0" hangingPunct="1">
        <a:spcBef>
          <a:spcPct val="20000"/>
        </a:spcBef>
        <a:buFont typeface="Arial" pitchFamily="34" charset="0"/>
        <a:buChar char="•"/>
        <a:defRPr sz="10267" kern="1200">
          <a:solidFill>
            <a:schemeClr val="tx1"/>
          </a:solidFill>
          <a:latin typeface="+mn-lt"/>
          <a:ea typeface="+mn-ea"/>
          <a:cs typeface="+mn-cs"/>
        </a:defRPr>
      </a:lvl1pPr>
      <a:lvl2pPr marL="2377440" indent="-914400" algn="l" defTabSz="2926080" rtl="0" eaLnBrk="1" latinLnBrk="0" hangingPunct="1">
        <a:spcBef>
          <a:spcPct val="20000"/>
        </a:spcBef>
        <a:buFont typeface="Arial" pitchFamily="34" charset="0"/>
        <a:buChar char="–"/>
        <a:defRPr sz="9000" kern="1200">
          <a:solidFill>
            <a:schemeClr val="tx1"/>
          </a:solidFill>
          <a:latin typeface="+mn-lt"/>
          <a:ea typeface="+mn-ea"/>
          <a:cs typeface="+mn-cs"/>
        </a:defRPr>
      </a:lvl2pPr>
      <a:lvl3pPr marL="3657600" indent="-731521" algn="l" defTabSz="2926080" rtl="0" eaLnBrk="1" latinLnBrk="0" hangingPunct="1">
        <a:spcBef>
          <a:spcPct val="20000"/>
        </a:spcBef>
        <a:buFont typeface="Arial" pitchFamily="34" charset="0"/>
        <a:buChar char="•"/>
        <a:defRPr sz="7734" kern="1200">
          <a:solidFill>
            <a:schemeClr val="tx1"/>
          </a:solidFill>
          <a:latin typeface="+mn-lt"/>
          <a:ea typeface="+mn-ea"/>
          <a:cs typeface="+mn-cs"/>
        </a:defRPr>
      </a:lvl3pPr>
      <a:lvl4pPr marL="5120641"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4pPr>
      <a:lvl5pPr marL="658368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5pPr>
      <a:lvl6pPr marL="804672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6pPr>
      <a:lvl7pPr marL="9509759"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7pPr>
      <a:lvl8pPr marL="1097280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8pPr>
      <a:lvl9pPr marL="1243584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9pPr>
    </p:bodyStyle>
    <p:otherStyle>
      <a:defPPr>
        <a:defRPr lang="en-US"/>
      </a:defPPr>
      <a:lvl1pPr marL="0" algn="l" defTabSz="2926080" rtl="0" eaLnBrk="1" latinLnBrk="0" hangingPunct="1">
        <a:defRPr sz="5734" kern="1200">
          <a:solidFill>
            <a:schemeClr val="tx1"/>
          </a:solidFill>
          <a:latin typeface="+mn-lt"/>
          <a:ea typeface="+mn-ea"/>
          <a:cs typeface="+mn-cs"/>
        </a:defRPr>
      </a:lvl1pPr>
      <a:lvl2pPr marL="1463040" algn="l" defTabSz="2926080" rtl="0" eaLnBrk="1" latinLnBrk="0" hangingPunct="1">
        <a:defRPr sz="5734" kern="1200">
          <a:solidFill>
            <a:schemeClr val="tx1"/>
          </a:solidFill>
          <a:latin typeface="+mn-lt"/>
          <a:ea typeface="+mn-ea"/>
          <a:cs typeface="+mn-cs"/>
        </a:defRPr>
      </a:lvl2pPr>
      <a:lvl3pPr marL="2926080" algn="l" defTabSz="2926080" rtl="0" eaLnBrk="1" latinLnBrk="0" hangingPunct="1">
        <a:defRPr sz="5734" kern="1200">
          <a:solidFill>
            <a:schemeClr val="tx1"/>
          </a:solidFill>
          <a:latin typeface="+mn-lt"/>
          <a:ea typeface="+mn-ea"/>
          <a:cs typeface="+mn-cs"/>
        </a:defRPr>
      </a:lvl3pPr>
      <a:lvl4pPr marL="4389120" algn="l" defTabSz="2926080" rtl="0" eaLnBrk="1" latinLnBrk="0" hangingPunct="1">
        <a:defRPr sz="5734" kern="1200">
          <a:solidFill>
            <a:schemeClr val="tx1"/>
          </a:solidFill>
          <a:latin typeface="+mn-lt"/>
          <a:ea typeface="+mn-ea"/>
          <a:cs typeface="+mn-cs"/>
        </a:defRPr>
      </a:lvl4pPr>
      <a:lvl5pPr marL="5852160" algn="l" defTabSz="2926080" rtl="0" eaLnBrk="1" latinLnBrk="0" hangingPunct="1">
        <a:defRPr sz="5734" kern="1200">
          <a:solidFill>
            <a:schemeClr val="tx1"/>
          </a:solidFill>
          <a:latin typeface="+mn-lt"/>
          <a:ea typeface="+mn-ea"/>
          <a:cs typeface="+mn-cs"/>
        </a:defRPr>
      </a:lvl5pPr>
      <a:lvl6pPr marL="7315200" algn="l" defTabSz="2926080" rtl="0" eaLnBrk="1" latinLnBrk="0" hangingPunct="1">
        <a:defRPr sz="5734" kern="1200">
          <a:solidFill>
            <a:schemeClr val="tx1"/>
          </a:solidFill>
          <a:latin typeface="+mn-lt"/>
          <a:ea typeface="+mn-ea"/>
          <a:cs typeface="+mn-cs"/>
        </a:defRPr>
      </a:lvl6pPr>
      <a:lvl7pPr marL="8778241" algn="l" defTabSz="2926080" rtl="0" eaLnBrk="1" latinLnBrk="0" hangingPunct="1">
        <a:defRPr sz="5734" kern="1200">
          <a:solidFill>
            <a:schemeClr val="tx1"/>
          </a:solidFill>
          <a:latin typeface="+mn-lt"/>
          <a:ea typeface="+mn-ea"/>
          <a:cs typeface="+mn-cs"/>
        </a:defRPr>
      </a:lvl7pPr>
      <a:lvl8pPr marL="10241280" algn="l" defTabSz="2926080" rtl="0" eaLnBrk="1" latinLnBrk="0" hangingPunct="1">
        <a:defRPr sz="5734" kern="1200">
          <a:solidFill>
            <a:schemeClr val="tx1"/>
          </a:solidFill>
          <a:latin typeface="+mn-lt"/>
          <a:ea typeface="+mn-ea"/>
          <a:cs typeface="+mn-cs"/>
        </a:defRPr>
      </a:lvl8pPr>
      <a:lvl9pPr marL="11704321" algn="l" defTabSz="2926080" rtl="0" eaLnBrk="1" latinLnBrk="0" hangingPunct="1">
        <a:defRPr sz="573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jpeg"/><Relationship Id="rId12" Type="http://schemas.microsoft.com/office/2007/relationships/hdphoto" Target="../media/hdphoto1.wdp"/><Relationship Id="rId13"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NULL"/><Relationship Id="rId4" Type="http://schemas.openxmlformats.org/officeDocument/2006/relationships/image" Target="../media/image1.png"/><Relationship Id="rId5" Type="http://schemas.openxmlformats.org/officeDocument/2006/relationships/image" Target="../media/image2.jpg"/><Relationship Id="rId6" Type="http://schemas.openxmlformats.org/officeDocument/2006/relationships/image" Target="../media/image3.jpg"/><Relationship Id="rId7" Type="http://schemas.openxmlformats.org/officeDocument/2006/relationships/image" Target="../media/image4.tif"/><Relationship Id="rId8" Type="http://schemas.openxmlformats.org/officeDocument/2006/relationships/image" Target="../media/image5.tif"/><Relationship Id="rId9" Type="http://schemas.openxmlformats.org/officeDocument/2006/relationships/image" Target="../media/image6.jpg"/><Relationship Id="rId10" Type="http://schemas.openxmlformats.org/officeDocument/2006/relationships/image" Target="../media/image7.t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Text Placeholder 448"/>
          <p:cNvSpPr>
            <a:spLocks noGrp="1"/>
          </p:cNvSpPr>
          <p:nvPr>
            <p:ph type="body" sz="quarter" idx="10"/>
          </p:nvPr>
        </p:nvSpPr>
        <p:spPr>
          <a:xfrm>
            <a:off x="678141" y="4023721"/>
            <a:ext cx="7542610" cy="1077196"/>
          </a:xfrm>
        </p:spPr>
        <p:txBody>
          <a:bodyPr/>
          <a:lstStyle/>
          <a:p>
            <a:r>
              <a:rPr lang="en-US" sz="2000" dirty="0" smtClean="0"/>
              <a:t>Our goal of this project is to provide a musically interactive robot to provide assistance in the practice of musical instruments as a whole. </a:t>
            </a:r>
            <a:endParaRPr lang="en-US" sz="2000" dirty="0"/>
          </a:p>
        </p:txBody>
      </p:sp>
      <p:sp>
        <p:nvSpPr>
          <p:cNvPr id="450" name="Text Placeholder 449"/>
          <p:cNvSpPr>
            <a:spLocks noGrp="1"/>
          </p:cNvSpPr>
          <p:nvPr>
            <p:ph type="body" sz="quarter" idx="11"/>
          </p:nvPr>
        </p:nvSpPr>
        <p:spPr>
          <a:xfrm>
            <a:off x="711994" y="3671941"/>
            <a:ext cx="7536656" cy="615545"/>
          </a:xfrm>
        </p:spPr>
        <p:txBody>
          <a:bodyPr/>
          <a:lstStyle/>
          <a:p>
            <a:r>
              <a:rPr lang="en-US" sz="2800" dirty="0" smtClean="0"/>
              <a:t>INTRODUCTION</a:t>
            </a:r>
            <a:endParaRPr lang="en-US" sz="2800" dirty="0"/>
          </a:p>
        </p:txBody>
      </p:sp>
      <p:sp>
        <p:nvSpPr>
          <p:cNvPr id="454" name="Text Placeholder 453"/>
          <p:cNvSpPr>
            <a:spLocks noGrp="1"/>
          </p:cNvSpPr>
          <p:nvPr>
            <p:ph type="body" sz="quarter" idx="21"/>
          </p:nvPr>
        </p:nvSpPr>
        <p:spPr>
          <a:xfrm>
            <a:off x="692944" y="6081919"/>
            <a:ext cx="7536656" cy="13634480"/>
          </a:xfrm>
        </p:spPr>
        <p:txBody>
          <a:bodyPr/>
          <a:lstStyle/>
          <a:p>
            <a:r>
              <a:rPr lang="en-US" sz="2000" dirty="0" smtClean="0"/>
              <a:t>ENVIRONMENTS:</a:t>
            </a:r>
          </a:p>
          <a:p>
            <a:r>
              <a:rPr lang="en-US" sz="2000" u="sng" dirty="0" smtClean="0"/>
              <a:t>Joan of Arc</a:t>
            </a:r>
            <a:endParaRPr lang="en-US" sz="2000" dirty="0" smtClean="0"/>
          </a:p>
          <a:p>
            <a:r>
              <a:rPr lang="en-US" sz="2000" dirty="0" smtClean="0"/>
              <a:t>- Small </a:t>
            </a:r>
            <a:r>
              <a:rPr lang="en-US" sz="2000" dirty="0"/>
              <a:t>intimate space</a:t>
            </a:r>
          </a:p>
          <a:p>
            <a:pPr marL="342900" indent="-342900">
              <a:buFontTx/>
              <a:buChar char="-"/>
            </a:pPr>
            <a:r>
              <a:rPr lang="en-US" sz="2000" dirty="0" smtClean="0"/>
              <a:t>Instrumentation </a:t>
            </a:r>
            <a:r>
              <a:rPr lang="en-US" sz="2000" dirty="0"/>
              <a:t>is meant to invoke an  </a:t>
            </a:r>
            <a:r>
              <a:rPr lang="en-US" sz="2000" dirty="0" smtClean="0"/>
              <a:t>                            emotional </a:t>
            </a:r>
            <a:r>
              <a:rPr lang="en-US" sz="2000" dirty="0"/>
              <a:t>response with the use of piano, </a:t>
            </a:r>
            <a:r>
              <a:rPr lang="en-US" sz="2000" dirty="0" smtClean="0"/>
              <a:t>                              violin</a:t>
            </a:r>
            <a:r>
              <a:rPr lang="en-US" sz="2000" dirty="0"/>
              <a:t>, and piano</a:t>
            </a:r>
          </a:p>
          <a:p>
            <a:r>
              <a:rPr lang="en-US" sz="2000" dirty="0" smtClean="0"/>
              <a:t>- With </a:t>
            </a:r>
            <a:r>
              <a:rPr lang="en-US" sz="2000" dirty="0"/>
              <a:t>the hard </a:t>
            </a:r>
            <a:r>
              <a:rPr lang="en-US" sz="2000" dirty="0" err="1"/>
              <a:t>concerete</a:t>
            </a:r>
            <a:r>
              <a:rPr lang="en-US" sz="2000" dirty="0"/>
              <a:t> surfaces, Joan of Arc produces an immersive echo further evoking emotion</a:t>
            </a:r>
          </a:p>
          <a:p>
            <a:r>
              <a:rPr lang="en-US" sz="2000" dirty="0" smtClean="0"/>
              <a:t>- Harmonies </a:t>
            </a:r>
            <a:r>
              <a:rPr lang="en-US" sz="2000" dirty="0"/>
              <a:t>and melodies blend together with the simple direction of the music group</a:t>
            </a:r>
          </a:p>
          <a:p>
            <a:r>
              <a:rPr lang="en-US" sz="2000" dirty="0" smtClean="0"/>
              <a:t>- Could </a:t>
            </a:r>
            <a:r>
              <a:rPr lang="en-US" sz="2000" dirty="0"/>
              <a:t>be a difficult to keep everyone in the loop despite the small group due to noise interference from the congregation</a:t>
            </a:r>
          </a:p>
          <a:p>
            <a:endParaRPr lang="en-US" sz="2000" dirty="0" smtClean="0"/>
          </a:p>
          <a:p>
            <a:endParaRPr lang="en-US" sz="2000" dirty="0"/>
          </a:p>
          <a:p>
            <a:endParaRPr lang="en-US" sz="2000" dirty="0" smtClean="0"/>
          </a:p>
          <a:p>
            <a:endParaRPr lang="en-US" sz="2000" dirty="0"/>
          </a:p>
          <a:p>
            <a:endParaRPr lang="en-US" sz="2000" dirty="0" smtClean="0"/>
          </a:p>
          <a:p>
            <a:endParaRPr lang="en-US" sz="2000" dirty="0"/>
          </a:p>
          <a:p>
            <a:endParaRPr lang="en-US" sz="2000" dirty="0" smtClean="0"/>
          </a:p>
          <a:p>
            <a:endParaRPr lang="en-US" sz="2000" dirty="0"/>
          </a:p>
          <a:p>
            <a:endParaRPr lang="en-US" sz="2000" dirty="0" smtClean="0"/>
          </a:p>
          <a:p>
            <a:endParaRPr lang="en-US" sz="2000" dirty="0"/>
          </a:p>
          <a:p>
            <a:endParaRPr lang="en-US" sz="2000" dirty="0" smtClean="0"/>
          </a:p>
          <a:p>
            <a:r>
              <a:rPr lang="en-US" sz="2000" u="sng" dirty="0" smtClean="0"/>
              <a:t>Varsity Theater</a:t>
            </a:r>
          </a:p>
          <a:p>
            <a:r>
              <a:rPr lang="en-US" sz="2000" dirty="0" smtClean="0"/>
              <a:t>- Large </a:t>
            </a:r>
            <a:r>
              <a:rPr lang="en-US" sz="2000" dirty="0"/>
              <a:t>open space, designed for large orchestra and band pieces</a:t>
            </a:r>
          </a:p>
          <a:p>
            <a:r>
              <a:rPr lang="en-US" sz="2000" dirty="0" smtClean="0"/>
              <a:t>- Led </a:t>
            </a:r>
            <a:r>
              <a:rPr lang="en-US" sz="2000" dirty="0"/>
              <a:t>by a conductor to control tempo and rehearsal schedule</a:t>
            </a:r>
          </a:p>
          <a:p>
            <a:r>
              <a:rPr lang="en-US" sz="2000" dirty="0" smtClean="0"/>
              <a:t>- Focus </a:t>
            </a:r>
            <a:r>
              <a:rPr lang="en-US" sz="2000" dirty="0"/>
              <a:t>can be hard to maintain in this large group environment</a:t>
            </a:r>
          </a:p>
          <a:p>
            <a:r>
              <a:rPr lang="en-US" sz="2000" dirty="0" smtClean="0"/>
              <a:t>- Large </a:t>
            </a:r>
            <a:r>
              <a:rPr lang="en-US" sz="2000" dirty="0"/>
              <a:t>array of personalities which can reflect in how the musicians play</a:t>
            </a:r>
          </a:p>
          <a:p>
            <a:r>
              <a:rPr lang="en-US" sz="2000" dirty="0" smtClean="0"/>
              <a:t>- Like </a:t>
            </a:r>
            <a:r>
              <a:rPr lang="en-US" sz="2000" dirty="0"/>
              <a:t>Joan of Arc, many problems arise from understanding where you are in a piece</a:t>
            </a:r>
          </a:p>
          <a:p>
            <a:endParaRPr lang="en-US" sz="2000" dirty="0" smtClean="0"/>
          </a:p>
          <a:p>
            <a:r>
              <a:rPr lang="en-US" sz="2000" dirty="0" smtClean="0"/>
              <a:t>NEEDS:</a:t>
            </a:r>
          </a:p>
          <a:p>
            <a:pPr marL="342900" indent="-342900">
              <a:buFontTx/>
              <a:buChar char="-"/>
            </a:pPr>
            <a:r>
              <a:rPr lang="en-US" sz="2000" dirty="0" smtClean="0"/>
              <a:t>Tempo assistance (visual and audio)</a:t>
            </a:r>
          </a:p>
          <a:p>
            <a:pPr marL="342900" indent="-342900">
              <a:buFontTx/>
              <a:buChar char="-"/>
            </a:pPr>
            <a:r>
              <a:rPr lang="en-US" sz="2000" dirty="0" smtClean="0"/>
              <a:t>Listening (recording &amp; playback)</a:t>
            </a:r>
          </a:p>
          <a:p>
            <a:pPr marL="342900" indent="-342900">
              <a:buFontTx/>
              <a:buChar char="-"/>
            </a:pPr>
            <a:r>
              <a:rPr lang="en-US" sz="2000" dirty="0" smtClean="0"/>
              <a:t>Motivational problems</a:t>
            </a:r>
            <a:endParaRPr lang="en-US" sz="2000" dirty="0" smtClean="0"/>
          </a:p>
          <a:p>
            <a:pPr marL="342900" indent="-342900">
              <a:buFontTx/>
              <a:buChar char="-"/>
            </a:pPr>
            <a:endParaRPr lang="en-US" sz="2000" dirty="0" smtClean="0"/>
          </a:p>
        </p:txBody>
      </p:sp>
      <p:sp>
        <p:nvSpPr>
          <p:cNvPr id="455" name="Text Placeholder 454"/>
          <p:cNvSpPr>
            <a:spLocks noGrp="1"/>
          </p:cNvSpPr>
          <p:nvPr>
            <p:ph type="body" sz="quarter" idx="22"/>
          </p:nvPr>
        </p:nvSpPr>
        <p:spPr>
          <a:xfrm>
            <a:off x="711994" y="5466373"/>
            <a:ext cx="7536656" cy="615545"/>
          </a:xfrm>
        </p:spPr>
        <p:txBody>
          <a:bodyPr/>
          <a:lstStyle/>
          <a:p>
            <a:r>
              <a:rPr lang="en-US" sz="2800" dirty="0" smtClean="0"/>
              <a:t>NEED FINDING</a:t>
            </a:r>
            <a:endParaRPr lang="en-US" sz="2800" dirty="0"/>
          </a:p>
        </p:txBody>
      </p:sp>
      <p:sp>
        <p:nvSpPr>
          <p:cNvPr id="457" name="Text Placeholder 456"/>
          <p:cNvSpPr>
            <a:spLocks noGrp="1"/>
          </p:cNvSpPr>
          <p:nvPr>
            <p:ph type="body" sz="quarter" idx="24"/>
          </p:nvPr>
        </p:nvSpPr>
        <p:spPr>
          <a:xfrm>
            <a:off x="16687800" y="3642743"/>
            <a:ext cx="7543800" cy="615545"/>
          </a:xfrm>
        </p:spPr>
        <p:txBody>
          <a:bodyPr/>
          <a:lstStyle/>
          <a:p>
            <a:r>
              <a:rPr lang="en-US" sz="2800" dirty="0"/>
              <a:t>PROTOTYPING &amp; IMPROVISING</a:t>
            </a:r>
            <a:endParaRPr lang="en-US" sz="2800" dirty="0"/>
          </a:p>
        </p:txBody>
      </p:sp>
      <p:sp>
        <p:nvSpPr>
          <p:cNvPr id="458" name="Text Placeholder 457"/>
          <p:cNvSpPr>
            <a:spLocks noGrp="1"/>
          </p:cNvSpPr>
          <p:nvPr>
            <p:ph type="body" sz="quarter" idx="25"/>
          </p:nvPr>
        </p:nvSpPr>
        <p:spPr>
          <a:xfrm>
            <a:off x="16579405" y="17788415"/>
            <a:ext cx="7535264" cy="615545"/>
          </a:xfrm>
        </p:spPr>
        <p:txBody>
          <a:bodyPr/>
          <a:lstStyle/>
          <a:p>
            <a:r>
              <a:rPr lang="en-US" sz="2800" dirty="0" smtClean="0"/>
              <a:t>FEEDBACK</a:t>
            </a:r>
            <a:endParaRPr lang="en-US" sz="2800" dirty="0"/>
          </a:p>
        </p:txBody>
      </p:sp>
      <p:sp>
        <p:nvSpPr>
          <p:cNvPr id="459" name="Text Placeholder 458"/>
          <p:cNvSpPr>
            <a:spLocks noGrp="1"/>
          </p:cNvSpPr>
          <p:nvPr>
            <p:ph type="body" sz="quarter" idx="26"/>
          </p:nvPr>
        </p:nvSpPr>
        <p:spPr>
          <a:xfrm>
            <a:off x="24990320" y="4252321"/>
            <a:ext cx="6796334" cy="2000525"/>
          </a:xfrm>
        </p:spPr>
        <p:txBody>
          <a:bodyPr/>
          <a:lstStyle/>
          <a:p>
            <a:r>
              <a:rPr lang="en-US" sz="2000" dirty="0" smtClean="0"/>
              <a:t>After adding </a:t>
            </a:r>
            <a:r>
              <a:rPr lang="en-US" sz="2000" dirty="0" err="1" smtClean="0"/>
              <a:t>BOThoven</a:t>
            </a:r>
            <a:r>
              <a:rPr lang="en-US" sz="2000" dirty="0" smtClean="0"/>
              <a:t> to our current musical practices, we found that the efficiency of both the speed and performance of our practice increased. </a:t>
            </a:r>
            <a:r>
              <a:rPr lang="en-US" sz="2000" dirty="0" smtClean="0"/>
              <a:t>The </a:t>
            </a:r>
            <a:r>
              <a:rPr lang="en-US" sz="2000" dirty="0"/>
              <a:t>design of this </a:t>
            </a:r>
            <a:r>
              <a:rPr lang="en-US" sz="2000" dirty="0" smtClean="0"/>
              <a:t>robot has been simplified in order to focus on the motion of the conductor’s arm and the ease of the use fo</a:t>
            </a:r>
            <a:r>
              <a:rPr lang="en-US" sz="2000" dirty="0" smtClean="0"/>
              <a:t>r the musician.</a:t>
            </a:r>
            <a:endParaRPr lang="en-US" sz="2000" dirty="0" smtClean="0"/>
          </a:p>
        </p:txBody>
      </p:sp>
      <p:sp>
        <p:nvSpPr>
          <p:cNvPr id="460" name="Text Placeholder 459"/>
          <p:cNvSpPr>
            <a:spLocks noGrp="1"/>
          </p:cNvSpPr>
          <p:nvPr>
            <p:ph type="body" sz="quarter" idx="27"/>
          </p:nvPr>
        </p:nvSpPr>
        <p:spPr>
          <a:xfrm>
            <a:off x="24681039" y="6919167"/>
            <a:ext cx="7535264" cy="615545"/>
          </a:xfrm>
        </p:spPr>
        <p:txBody>
          <a:bodyPr/>
          <a:lstStyle/>
          <a:p>
            <a:r>
              <a:rPr lang="en-US" sz="2800" dirty="0" smtClean="0"/>
              <a:t>REFERENCES</a:t>
            </a:r>
            <a:endParaRPr lang="en-US" sz="2800" dirty="0"/>
          </a:p>
        </p:txBody>
      </p:sp>
      <p:sp>
        <p:nvSpPr>
          <p:cNvPr id="461" name="Text Placeholder 460"/>
          <p:cNvSpPr>
            <a:spLocks noGrp="1"/>
          </p:cNvSpPr>
          <p:nvPr>
            <p:ph type="body" sz="quarter" idx="28"/>
          </p:nvPr>
        </p:nvSpPr>
        <p:spPr>
          <a:xfrm>
            <a:off x="24586101" y="7512858"/>
            <a:ext cx="7539038" cy="11787820"/>
          </a:xfrm>
        </p:spPr>
        <p:txBody>
          <a:bodyPr/>
          <a:lstStyle/>
          <a:p>
            <a:pPr marL="342900" indent="-342900">
              <a:buFontTx/>
              <a:buChar char="-"/>
            </a:pPr>
            <a:r>
              <a:rPr lang="en-US" sz="2000" dirty="0" smtClean="0"/>
              <a:t>B</a:t>
            </a:r>
            <a:r>
              <a:rPr lang="en-US" sz="2000" dirty="0"/>
              <a:t>., Susan, “Classroom Teachers’ and Music Specialists’ Perceived Ability to Implement the National Standards for Music Education,” Fine Arts Academy of Rio Rancho,  Rio </a:t>
            </a:r>
            <a:r>
              <a:rPr lang="en-US" sz="2000" dirty="0" err="1"/>
              <a:t>Rnacho</a:t>
            </a:r>
            <a:r>
              <a:rPr lang="en-US" sz="2000" dirty="0"/>
              <a:t>, NM, </a:t>
            </a:r>
            <a:r>
              <a:rPr lang="en-US" sz="2000" dirty="0" smtClean="0"/>
              <a:t>1999.</a:t>
            </a:r>
          </a:p>
          <a:p>
            <a:pPr marL="342900" indent="-342900">
              <a:buFontTx/>
              <a:buChar char="-"/>
            </a:pPr>
            <a:r>
              <a:rPr lang="en-US" sz="2000" dirty="0"/>
              <a:t>G. Weinberg, A. Raman, and T. </a:t>
            </a:r>
            <a:r>
              <a:rPr lang="en-US" sz="2000" dirty="0" err="1"/>
              <a:t>Mallikarjuna</a:t>
            </a:r>
            <a:r>
              <a:rPr lang="en-US" sz="2000" dirty="0"/>
              <a:t>, “Interactive jamming with Shimon,” Proceedings of the 4th ACM/IEEE international conference on Human robot interaction - HRI '09, 2009.</a:t>
            </a:r>
          </a:p>
          <a:p>
            <a:pPr marL="342900" indent="-342900">
              <a:buFontTx/>
              <a:buChar char="-"/>
            </a:pPr>
            <a:r>
              <a:rPr lang="en-US" sz="2000" dirty="0"/>
              <a:t>G. Hoffman and K. </a:t>
            </a:r>
            <a:r>
              <a:rPr lang="en-US" sz="2000" dirty="0" err="1"/>
              <a:t>Vanunu</a:t>
            </a:r>
            <a:r>
              <a:rPr lang="en-US" sz="2000" dirty="0"/>
              <a:t>, “Effects of robotic companionship on music enjoyment and agent perception,” 2013 8th ACM/IEEE International Conference on Human-Robot Interaction (HRI), 2013.</a:t>
            </a:r>
          </a:p>
          <a:p>
            <a:pPr marL="342900" indent="-342900">
              <a:buFontTx/>
              <a:buChar char="-"/>
            </a:pPr>
            <a:r>
              <a:rPr lang="en-US" sz="2000" dirty="0"/>
              <a:t>T. </a:t>
            </a:r>
            <a:r>
              <a:rPr lang="en-US" sz="2000" dirty="0" err="1"/>
              <a:t>Hashida</a:t>
            </a:r>
            <a:r>
              <a:rPr lang="en-US" sz="2000" dirty="0"/>
              <a:t>, T. </a:t>
            </a:r>
            <a:r>
              <a:rPr lang="en-US" sz="2000" dirty="0" err="1"/>
              <a:t>Naemura</a:t>
            </a:r>
            <a:r>
              <a:rPr lang="en-US" sz="2000" dirty="0"/>
              <a:t>, and T. Sato, “A system for improvisational musical expression based on player's sense of tempo,” Proceedings of the 7th international conference on New interfaces for musical expression - NIME '07, 2007.</a:t>
            </a:r>
          </a:p>
          <a:p>
            <a:pPr marL="342900" indent="-342900">
              <a:buFontTx/>
              <a:buChar char="-"/>
            </a:pPr>
            <a:r>
              <a:rPr lang="en-US" sz="2000" dirty="0"/>
              <a:t>G. Weinberg and S. Driscoll, “Toward Robotic Musicianship,” Computer Music Journal, vol. 30, no. 4, pp. 28–45, 2006.</a:t>
            </a:r>
          </a:p>
          <a:p>
            <a:pPr marL="342900" indent="-342900">
              <a:buFontTx/>
              <a:buChar char="-"/>
            </a:pPr>
            <a:r>
              <a:rPr lang="en-US" sz="2000" dirty="0"/>
              <a:t>Trotter, Robert J. "Robots Make Intelligent Teachers." </a:t>
            </a:r>
            <a:r>
              <a:rPr lang="en-US" sz="2000" i="1" dirty="0"/>
              <a:t>Science News</a:t>
            </a:r>
            <a:r>
              <a:rPr lang="en-US" sz="2000" dirty="0"/>
              <a:t> 104.5 (1973): 76. </a:t>
            </a:r>
            <a:r>
              <a:rPr lang="en-US" sz="2000" i="1" dirty="0"/>
              <a:t>Society for Science &amp; the Public</a:t>
            </a:r>
            <a:r>
              <a:rPr lang="en-US" sz="2000" dirty="0"/>
              <a:t>. Web. &lt;http://</a:t>
            </a:r>
            <a:r>
              <a:rPr lang="en-US" sz="2000" dirty="0" err="1"/>
              <a:t>www.jstor.org</a:t>
            </a:r>
            <a:r>
              <a:rPr lang="en-US" sz="2000" dirty="0"/>
              <a:t>/stable/3958577&gt;. </a:t>
            </a:r>
          </a:p>
          <a:p>
            <a:pPr marL="342900" indent="-342900">
              <a:buFontTx/>
              <a:buChar char="-"/>
            </a:pPr>
            <a:r>
              <a:rPr lang="en-US" sz="2000" dirty="0" err="1"/>
              <a:t>Allsup</a:t>
            </a:r>
            <a:r>
              <a:rPr lang="en-US" sz="2000" dirty="0"/>
              <a:t>, Randall Everett. "Mutual Learning and Democratic Action in Instrumental Music Education." </a:t>
            </a:r>
            <a:r>
              <a:rPr lang="en-US" sz="2000" i="1" dirty="0"/>
              <a:t>Journal of Research in Music Education</a:t>
            </a:r>
            <a:r>
              <a:rPr lang="en-US" sz="2000" dirty="0"/>
              <a:t> 51.1 (2003): 24. </a:t>
            </a:r>
            <a:r>
              <a:rPr lang="en-US" sz="2000" i="1" dirty="0"/>
              <a:t>SAGE</a:t>
            </a:r>
            <a:r>
              <a:rPr lang="en-US" sz="2000" dirty="0"/>
              <a:t>. Web. &lt;http://</a:t>
            </a:r>
            <a:r>
              <a:rPr lang="en-US" sz="2000" dirty="0" err="1"/>
              <a:t>www.jstor.org</a:t>
            </a:r>
            <a:r>
              <a:rPr lang="en-US" sz="2000" dirty="0"/>
              <a:t>/stable/pdf/3345646.pdf&gt;. </a:t>
            </a:r>
          </a:p>
          <a:p>
            <a:pPr marL="342900" indent="-342900">
              <a:buFontTx/>
              <a:buChar char="-"/>
            </a:pPr>
            <a:r>
              <a:rPr lang="en-US" sz="2000" dirty="0" err="1"/>
              <a:t>Feay</a:t>
            </a:r>
            <a:r>
              <a:rPr lang="en-US" sz="2000" dirty="0"/>
              <a:t>-Shaw, Sheila. "Multicultural Perspectives on Research in Music Education." </a:t>
            </a:r>
            <a:r>
              <a:rPr lang="en-US" sz="2000" i="1" dirty="0"/>
              <a:t>Bulletin of the Council for Research in Music Education</a:t>
            </a:r>
            <a:r>
              <a:rPr lang="en-US" sz="2000" dirty="0"/>
              <a:t> 145.Summer (2000): 15-24. </a:t>
            </a:r>
            <a:r>
              <a:rPr lang="en-US" sz="2000" i="1" dirty="0"/>
              <a:t>University of Illinois Press</a:t>
            </a:r>
            <a:r>
              <a:rPr lang="en-US" sz="2000" dirty="0"/>
              <a:t>. Web. &lt;http://</a:t>
            </a:r>
            <a:r>
              <a:rPr lang="en-US" sz="2000" dirty="0" err="1"/>
              <a:t>www.jstor.org</a:t>
            </a:r>
            <a:r>
              <a:rPr lang="en-US" sz="2000" dirty="0"/>
              <a:t>/stable/pdf/40319019.pdf&gt;. </a:t>
            </a:r>
          </a:p>
          <a:p>
            <a:pPr marL="342900" indent="-342900">
              <a:buFontTx/>
              <a:buChar char="-"/>
            </a:pPr>
            <a:r>
              <a:rPr lang="en-US" sz="2000" dirty="0"/>
              <a:t>Holland, Simon. "Artificial Intelligence, Education and Music: The Use of Artificial Intelligence To Encourage and Facilitate Music Composition by Novices." Open Univ., Walton, Bletchley, Bucks (England). Inst. of Educational Technology, July 1989: 305. http://files.eric.ed.gov/fulltext/ED329452.pdf. </a:t>
            </a:r>
          </a:p>
          <a:p>
            <a:pPr marL="342900" indent="-342900">
              <a:buFontTx/>
              <a:buChar char="-"/>
            </a:pPr>
            <a:endParaRPr lang="en-US" sz="2000" dirty="0"/>
          </a:p>
        </p:txBody>
      </p:sp>
      <p:sp>
        <p:nvSpPr>
          <p:cNvPr id="462" name="Text Placeholder 461"/>
          <p:cNvSpPr>
            <a:spLocks noGrp="1"/>
          </p:cNvSpPr>
          <p:nvPr>
            <p:ph type="body" sz="quarter" idx="29"/>
          </p:nvPr>
        </p:nvSpPr>
        <p:spPr>
          <a:xfrm>
            <a:off x="24681039" y="18896532"/>
            <a:ext cx="7535264" cy="615545"/>
          </a:xfrm>
        </p:spPr>
        <p:txBody>
          <a:bodyPr/>
          <a:lstStyle/>
          <a:p>
            <a:r>
              <a:rPr lang="en-US" sz="2800" dirty="0" smtClean="0"/>
              <a:t>ACKNOWLEDGEMENTS</a:t>
            </a:r>
            <a:endParaRPr lang="en-US" sz="2800" dirty="0"/>
          </a:p>
        </p:txBody>
      </p:sp>
      <p:sp>
        <p:nvSpPr>
          <p:cNvPr id="463" name="Text Placeholder 462"/>
          <p:cNvSpPr>
            <a:spLocks noGrp="1"/>
          </p:cNvSpPr>
          <p:nvPr>
            <p:ph type="body" sz="quarter" idx="30"/>
          </p:nvPr>
        </p:nvSpPr>
        <p:spPr>
          <a:xfrm>
            <a:off x="24677265" y="19300678"/>
            <a:ext cx="7539038" cy="1077196"/>
          </a:xfrm>
        </p:spPr>
        <p:txBody>
          <a:bodyPr/>
          <a:lstStyle/>
          <a:p>
            <a:r>
              <a:rPr lang="en-US" sz="2000" dirty="0"/>
              <a:t>This work was supported </a:t>
            </a:r>
            <a:r>
              <a:rPr lang="en-US" sz="2000" dirty="0" smtClean="0"/>
              <a:t>by Marquette University OPUS College of Engineering under the supervision of Dr. Andrew Williams. </a:t>
            </a:r>
            <a:endParaRPr lang="en-US" sz="2000" dirty="0"/>
          </a:p>
        </p:txBody>
      </p:sp>
      <p:sp>
        <p:nvSpPr>
          <p:cNvPr id="466" name="Text Placeholder 465"/>
          <p:cNvSpPr>
            <a:spLocks noGrp="1"/>
          </p:cNvSpPr>
          <p:nvPr>
            <p:ph type="body" sz="quarter" idx="151"/>
          </p:nvPr>
        </p:nvSpPr>
        <p:spPr>
          <a:xfrm>
            <a:off x="4449445" y="2530285"/>
            <a:ext cx="23999226" cy="853440"/>
          </a:xfrm>
        </p:spPr>
        <p:txBody>
          <a:bodyPr>
            <a:normAutofit/>
          </a:bodyPr>
          <a:lstStyle/>
          <a:p>
            <a:r>
              <a:rPr lang="en-US" sz="4000" dirty="0"/>
              <a:t>Jason Arnold, </a:t>
            </a:r>
            <a:r>
              <a:rPr lang="en-US" sz="4000" dirty="0" smtClean="0"/>
              <a:t>John Halloran</a:t>
            </a:r>
            <a:endParaRPr lang="en-US" sz="4000" dirty="0"/>
          </a:p>
        </p:txBody>
      </p:sp>
      <p:sp>
        <p:nvSpPr>
          <p:cNvPr id="467" name="Text Placeholder 466"/>
          <p:cNvSpPr>
            <a:spLocks noGrp="1"/>
          </p:cNvSpPr>
          <p:nvPr>
            <p:ph type="body" sz="quarter" idx="153"/>
          </p:nvPr>
        </p:nvSpPr>
        <p:spPr>
          <a:xfrm>
            <a:off x="4846319" y="310541"/>
            <a:ext cx="23884681" cy="2219743"/>
          </a:xfrm>
        </p:spPr>
        <p:txBody>
          <a:bodyPr>
            <a:noAutofit/>
          </a:bodyPr>
          <a:lstStyle/>
          <a:p>
            <a:pPr>
              <a:lnSpc>
                <a:spcPts val="9000"/>
              </a:lnSpc>
              <a:spcBef>
                <a:spcPts val="0"/>
              </a:spcBef>
            </a:pPr>
            <a:r>
              <a:rPr lang="en-US" sz="11500" dirty="0" err="1" smtClean="0">
                <a:latin typeface="Times New Roman" panose="02020603050405020304" pitchFamily="18" charset="0"/>
                <a:cs typeface="Times New Roman" panose="02020603050405020304" pitchFamily="18" charset="0"/>
              </a:rPr>
              <a:t>BOThoven</a:t>
            </a:r>
            <a:r>
              <a:rPr lang="en-US" sz="11500" dirty="0" smtClean="0">
                <a:latin typeface="Times New Roman" panose="02020603050405020304" pitchFamily="18" charset="0"/>
                <a:cs typeface="Times New Roman" panose="02020603050405020304" pitchFamily="18" charset="0"/>
              </a:rPr>
              <a:t>: A Personal </a:t>
            </a:r>
          </a:p>
          <a:p>
            <a:pPr>
              <a:lnSpc>
                <a:spcPts val="9000"/>
              </a:lnSpc>
              <a:spcBef>
                <a:spcPts val="0"/>
              </a:spcBef>
            </a:pPr>
            <a:r>
              <a:rPr lang="en-US" sz="11500" dirty="0" smtClean="0">
                <a:latin typeface="Times New Roman" panose="02020603050405020304" pitchFamily="18" charset="0"/>
                <a:cs typeface="Times New Roman" panose="02020603050405020304" pitchFamily="18" charset="0"/>
              </a:rPr>
              <a:t>Robotic Musical Assistant </a:t>
            </a:r>
            <a:endParaRPr lang="en-US" sz="11500" dirty="0">
              <a:latin typeface="Times New Roman" panose="02020603050405020304" pitchFamily="18" charset="0"/>
              <a:cs typeface="Times New Roman" panose="02020603050405020304" pitchFamily="18" charset="0"/>
            </a:endParaRPr>
          </a:p>
        </p:txBody>
      </p:sp>
      <p:sp>
        <p:nvSpPr>
          <p:cNvPr id="20" name="Text Placeholder 456"/>
          <p:cNvSpPr txBox="1">
            <a:spLocks/>
          </p:cNvSpPr>
          <p:nvPr/>
        </p:nvSpPr>
        <p:spPr>
          <a:xfrm>
            <a:off x="8799010" y="12017220"/>
            <a:ext cx="7543800" cy="615545"/>
          </a:xfrm>
          <a:prstGeom prst="rect">
            <a:avLst/>
          </a:prstGeom>
          <a:noFill/>
        </p:spPr>
        <p:txBody>
          <a:bodyPr lIns="91436" tIns="91436" rIns="91436" bIns="91436" anchor="ctr" anchorCtr="0">
            <a:spAutoFit/>
          </a:bodyPr>
          <a:lstStyle>
            <a:lvl1pPr marL="0" indent="0" algn="ctr" defTabSz="2926080" rtl="0" eaLnBrk="1" latinLnBrk="0" hangingPunct="1">
              <a:spcBef>
                <a:spcPct val="20000"/>
              </a:spcBef>
              <a:buFont typeface="Arial" pitchFamily="34" charset="0"/>
              <a:buNone/>
              <a:defRPr sz="2467" b="1" u="sng" kern="1200" baseline="0">
                <a:solidFill>
                  <a:schemeClr val="accent5">
                    <a:lumMod val="50000"/>
                  </a:schemeClr>
                </a:solidFill>
                <a:latin typeface="+mn-lt"/>
                <a:ea typeface="+mn-ea"/>
                <a:cs typeface="+mn-cs"/>
              </a:defRPr>
            </a:lvl1pPr>
            <a:lvl2pPr marL="2377440" indent="-914400" algn="l" defTabSz="2926080" rtl="0" eaLnBrk="1" latinLnBrk="0" hangingPunct="1">
              <a:spcBef>
                <a:spcPct val="20000"/>
              </a:spcBef>
              <a:buFont typeface="Arial" pitchFamily="34" charset="0"/>
              <a:buChar char="–"/>
              <a:defRPr sz="9000" kern="1200">
                <a:solidFill>
                  <a:schemeClr val="tx1"/>
                </a:solidFill>
                <a:latin typeface="+mn-lt"/>
                <a:ea typeface="+mn-ea"/>
                <a:cs typeface="+mn-cs"/>
              </a:defRPr>
            </a:lvl2pPr>
            <a:lvl3pPr marL="3657600" indent="-731521" algn="l" defTabSz="2926080" rtl="0" eaLnBrk="1" latinLnBrk="0" hangingPunct="1">
              <a:spcBef>
                <a:spcPct val="20000"/>
              </a:spcBef>
              <a:buFont typeface="Arial" pitchFamily="34" charset="0"/>
              <a:buChar char="•"/>
              <a:defRPr sz="7734" kern="1200">
                <a:solidFill>
                  <a:schemeClr val="tx1"/>
                </a:solidFill>
                <a:latin typeface="+mn-lt"/>
                <a:ea typeface="+mn-ea"/>
                <a:cs typeface="+mn-cs"/>
              </a:defRPr>
            </a:lvl3pPr>
            <a:lvl4pPr marL="5120641"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4pPr>
            <a:lvl5pPr marL="658368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5pPr>
            <a:lvl6pPr marL="804672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6pPr>
            <a:lvl7pPr marL="9509759"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7pPr>
            <a:lvl8pPr marL="1097280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8pPr>
            <a:lvl9pPr marL="12435840" indent="-731521"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9pPr>
          </a:lstStyle>
          <a:p>
            <a:r>
              <a:rPr lang="en-US" sz="2800" dirty="0" smtClean="0"/>
              <a:t>SKETCHING &amp; STORYBOARDING</a:t>
            </a:r>
            <a:endParaRPr lang="en-US" sz="2800" dirty="0"/>
          </a:p>
        </p:txBody>
      </p:sp>
      <p:sp>
        <p:nvSpPr>
          <p:cNvPr id="41" name="Text Placeholder 455"/>
          <p:cNvSpPr>
            <a:spLocks noGrp="1"/>
          </p:cNvSpPr>
          <p:nvPr>
            <p:ph type="body" sz="quarter" idx="23"/>
          </p:nvPr>
        </p:nvSpPr>
        <p:spPr>
          <a:xfrm>
            <a:off x="16898217" y="18285249"/>
            <a:ext cx="7536656" cy="2862300"/>
          </a:xfrm>
        </p:spPr>
        <p:txBody>
          <a:bodyPr/>
          <a:lstStyle/>
          <a:p>
            <a:r>
              <a:rPr lang="en-US" sz="2000" dirty="0"/>
              <a:t>Feedback from </a:t>
            </a:r>
            <a:r>
              <a:rPr lang="en-US" sz="2000" dirty="0" smtClean="0"/>
              <a:t>Robot</a:t>
            </a:r>
          </a:p>
          <a:p>
            <a:pPr marL="342900" indent="-342900">
              <a:buFontTx/>
              <a:buChar char="-"/>
            </a:pPr>
            <a:r>
              <a:rPr lang="en-US" sz="2000" dirty="0" smtClean="0"/>
              <a:t>Playback </a:t>
            </a:r>
            <a:r>
              <a:rPr lang="en-US" sz="2000" dirty="0"/>
              <a:t>recording of </a:t>
            </a:r>
            <a:r>
              <a:rPr lang="en-US" sz="2000" dirty="0" smtClean="0"/>
              <a:t>musician</a:t>
            </a:r>
          </a:p>
          <a:p>
            <a:r>
              <a:rPr lang="en-US" sz="2000" dirty="0"/>
              <a:t/>
            </a:r>
            <a:br>
              <a:rPr lang="en-US" sz="2000" dirty="0"/>
            </a:br>
            <a:r>
              <a:rPr lang="en-US" sz="2000" dirty="0"/>
              <a:t>Feedback from User</a:t>
            </a:r>
            <a:endParaRPr lang="en-US" sz="2000" dirty="0"/>
          </a:p>
          <a:p>
            <a:pPr marL="342900" indent="-342900" fontAlgn="base">
              <a:buFontTx/>
              <a:buChar char="-"/>
            </a:pPr>
            <a:r>
              <a:rPr lang="en-US" sz="2000" dirty="0" smtClean="0"/>
              <a:t>Record </a:t>
            </a:r>
            <a:r>
              <a:rPr lang="en-US" sz="2000" dirty="0"/>
              <a:t>audio feedback following </a:t>
            </a:r>
            <a:r>
              <a:rPr lang="en-US" sz="2000" dirty="0" smtClean="0"/>
              <a:t>practice</a:t>
            </a:r>
          </a:p>
          <a:p>
            <a:pPr marL="342900" indent="-342900" fontAlgn="base">
              <a:buFontTx/>
              <a:buChar char="-"/>
            </a:pPr>
            <a:r>
              <a:rPr lang="en-US" sz="2000" dirty="0" smtClean="0"/>
              <a:t>Suggestions </a:t>
            </a:r>
            <a:r>
              <a:rPr lang="en-US" sz="2000" dirty="0"/>
              <a:t>as to how to expand functionality</a:t>
            </a:r>
          </a:p>
          <a:p>
            <a:pPr>
              <a:spcBef>
                <a:spcPts val="0"/>
              </a:spcBef>
            </a:pPr>
            <a:endParaRPr lang="en-US" sz="2000" dirty="0" smtClean="0"/>
          </a:p>
        </p:txBody>
      </p:sp>
      <p:sp>
        <p:nvSpPr>
          <p:cNvPr id="45" name="Text Placeholder 457"/>
          <p:cNvSpPr>
            <a:spLocks noGrp="1"/>
          </p:cNvSpPr>
          <p:nvPr>
            <p:ph type="body" sz="quarter" idx="25"/>
          </p:nvPr>
        </p:nvSpPr>
        <p:spPr>
          <a:xfrm>
            <a:off x="24837920" y="3795143"/>
            <a:ext cx="7535264" cy="615545"/>
          </a:xfrm>
        </p:spPr>
        <p:txBody>
          <a:bodyPr/>
          <a:lstStyle/>
          <a:p>
            <a:r>
              <a:rPr lang="en-US" sz="2800" dirty="0" smtClean="0"/>
              <a:t>CONCLUSION</a:t>
            </a:r>
            <a:endParaRPr lang="en-US" sz="2800" dirty="0"/>
          </a:p>
        </p:txBody>
      </p:sp>
      <p:pic>
        <p:nvPicPr>
          <p:cNvPr id="4107" name="Picture 11" descr="\\foleylaw.com\userdata\home2\21839\UserProfile\Downloads\1024px-Marquette_University_Seal.sv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75668" y="0"/>
            <a:ext cx="3055653" cy="3055653"/>
          </a:xfrm>
          <a:prstGeom prst="rect">
            <a:avLst/>
          </a:prstGeom>
          <a:noFill/>
          <a:extLst>
            <a:ext uri="{909E8E84-426E-40DD-AFC4-6F175D3DCCD1}">
              <a14:hiddenFill xmlns:a14="http://schemas.microsoft.com/office/drawing/2010/main">
                <a:solidFill>
                  <a:srgbClr val="FFFFFF"/>
                </a:solidFill>
              </a14:hiddenFill>
            </a:ext>
          </a:extLst>
        </p:spPr>
      </p:pic>
      <p:pic>
        <p:nvPicPr>
          <p:cNvPr id="4109"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7608324" y="184610"/>
            <a:ext cx="4764860" cy="2731852"/>
          </a:xfrm>
          <a:prstGeom prst="rect">
            <a:avLst/>
          </a:prstGeom>
          <a:noFill/>
          <a:effectLst>
            <a:outerShdw blurRad="254000" dist="50800" dir="5400000" sx="99000" sy="99000" algn="ctr" rotWithShape="0">
              <a:schemeClr val="bg1"/>
            </a:outerShdw>
          </a:effectLst>
          <a:extLst>
            <a:ext uri="{909E8E84-426E-40DD-AFC4-6F175D3DCCD1}">
              <a14:hiddenFill xmlns:a14="http://schemas.microsoft.com/office/drawing/2010/main">
                <a:solidFill>
                  <a:srgbClr val="FFFFFF"/>
                </a:solidFill>
              </a14:hiddenFill>
            </a:ext>
          </a:extLst>
        </p:spPr>
      </p:pic>
      <p:sp>
        <p:nvSpPr>
          <p:cNvPr id="6" name="Rectangle 5"/>
          <p:cNvSpPr/>
          <p:nvPr/>
        </p:nvSpPr>
        <p:spPr>
          <a:xfrm>
            <a:off x="8900373" y="3824803"/>
            <a:ext cx="4137870" cy="4093428"/>
          </a:xfrm>
          <a:prstGeom prst="rect">
            <a:avLst/>
          </a:prstGeom>
        </p:spPr>
        <p:txBody>
          <a:bodyPr wrap="square">
            <a:spAutoFit/>
          </a:bodyPr>
          <a:lstStyle/>
          <a:p>
            <a:pPr lvl="0" defTabSz="2926080">
              <a:spcBef>
                <a:spcPct val="20000"/>
              </a:spcBef>
            </a:pPr>
            <a:r>
              <a:rPr lang="en-US" sz="2000" dirty="0">
                <a:solidFill>
                  <a:srgbClr val="738AC8">
                    <a:lumMod val="50000"/>
                  </a:srgbClr>
                </a:solidFill>
                <a:latin typeface="Times New Roman" pitchFamily="18" charset="0"/>
                <a:cs typeface="Times New Roman" pitchFamily="18" charset="0"/>
              </a:rPr>
              <a:t>PERSONAL INTERVIEWS:</a:t>
            </a:r>
          </a:p>
          <a:p>
            <a:pPr lvl="0" defTabSz="2926080">
              <a:spcBef>
                <a:spcPct val="20000"/>
              </a:spcBef>
            </a:pPr>
            <a:r>
              <a:rPr lang="en-US" sz="2000" u="sng" dirty="0">
                <a:solidFill>
                  <a:srgbClr val="738AC8">
                    <a:lumMod val="50000"/>
                  </a:srgbClr>
                </a:solidFill>
                <a:latin typeface="Times New Roman" pitchFamily="18" charset="0"/>
                <a:cs typeface="Times New Roman" pitchFamily="18" charset="0"/>
              </a:rPr>
              <a:t>Cristina</a:t>
            </a:r>
            <a:endParaRPr lang="en-US" sz="2000" dirty="0">
              <a:solidFill>
                <a:srgbClr val="738AC8">
                  <a:lumMod val="50000"/>
                </a:srgbClr>
              </a:solidFill>
              <a:latin typeface="Times New Roman" pitchFamily="18" charset="0"/>
              <a:cs typeface="Times New Roman" pitchFamily="18" charset="0"/>
            </a:endParaRPr>
          </a:p>
          <a:p>
            <a:pPr lvl="0" defTabSz="2926080">
              <a:spcBef>
                <a:spcPct val="20000"/>
              </a:spcBef>
            </a:pPr>
            <a:endParaRPr lang="en-US" sz="2000" u="sng" dirty="0">
              <a:solidFill>
                <a:srgbClr val="738AC8">
                  <a:lumMod val="50000"/>
                </a:srgbClr>
              </a:solidFill>
              <a:latin typeface="Times New Roman" pitchFamily="18" charset="0"/>
              <a:cs typeface="Times New Roman" pitchFamily="18" charset="0"/>
            </a:endParaRPr>
          </a:p>
          <a:p>
            <a:pPr lvl="0" defTabSz="2926080">
              <a:spcBef>
                <a:spcPct val="20000"/>
              </a:spcBef>
            </a:pPr>
            <a:endParaRPr lang="en-US" sz="2000" u="sng" dirty="0">
              <a:solidFill>
                <a:srgbClr val="738AC8">
                  <a:lumMod val="50000"/>
                </a:srgbClr>
              </a:solidFill>
              <a:latin typeface="Times New Roman" pitchFamily="18" charset="0"/>
              <a:cs typeface="Times New Roman" pitchFamily="18" charset="0"/>
            </a:endParaRPr>
          </a:p>
          <a:p>
            <a:pPr lvl="0" defTabSz="2926080">
              <a:spcBef>
                <a:spcPct val="20000"/>
              </a:spcBef>
            </a:pPr>
            <a:endParaRPr lang="en-US" sz="2000" u="sng" dirty="0">
              <a:solidFill>
                <a:srgbClr val="738AC8">
                  <a:lumMod val="50000"/>
                </a:srgbClr>
              </a:solidFill>
              <a:latin typeface="Times New Roman" pitchFamily="18" charset="0"/>
              <a:cs typeface="Times New Roman" pitchFamily="18" charset="0"/>
            </a:endParaRPr>
          </a:p>
          <a:p>
            <a:pPr lvl="0" defTabSz="2926080">
              <a:spcBef>
                <a:spcPct val="20000"/>
              </a:spcBef>
            </a:pPr>
            <a:endParaRPr lang="en-US" sz="2000" u="sng" dirty="0">
              <a:solidFill>
                <a:srgbClr val="738AC8">
                  <a:lumMod val="50000"/>
                </a:srgbClr>
              </a:solidFill>
              <a:latin typeface="Times New Roman" pitchFamily="18" charset="0"/>
              <a:cs typeface="Times New Roman" pitchFamily="18" charset="0"/>
            </a:endParaRPr>
          </a:p>
          <a:p>
            <a:pPr lvl="0" defTabSz="2926080">
              <a:spcBef>
                <a:spcPct val="20000"/>
              </a:spcBef>
            </a:pPr>
            <a:endParaRPr lang="en-US" sz="2000" u="sng" dirty="0">
              <a:solidFill>
                <a:srgbClr val="738AC8">
                  <a:lumMod val="50000"/>
                </a:srgbClr>
              </a:solidFill>
              <a:latin typeface="Times New Roman" pitchFamily="18" charset="0"/>
              <a:cs typeface="Times New Roman" pitchFamily="18" charset="0"/>
            </a:endParaRPr>
          </a:p>
          <a:p>
            <a:pPr lvl="0" defTabSz="2926080">
              <a:spcBef>
                <a:spcPct val="20000"/>
              </a:spcBef>
            </a:pPr>
            <a:endParaRPr lang="en-US" sz="2000" u="sng" dirty="0">
              <a:solidFill>
                <a:srgbClr val="738AC8">
                  <a:lumMod val="50000"/>
                </a:srgbClr>
              </a:solidFill>
              <a:latin typeface="Times New Roman" pitchFamily="18" charset="0"/>
              <a:cs typeface="Times New Roman" pitchFamily="18" charset="0"/>
            </a:endParaRPr>
          </a:p>
          <a:p>
            <a:pPr lvl="0" defTabSz="2926080">
              <a:spcBef>
                <a:spcPct val="20000"/>
              </a:spcBef>
            </a:pPr>
            <a:endParaRPr lang="en-US" sz="2000" u="sng" dirty="0">
              <a:solidFill>
                <a:srgbClr val="738AC8">
                  <a:lumMod val="50000"/>
                </a:srgbClr>
              </a:solidFill>
              <a:latin typeface="Times New Roman" pitchFamily="18" charset="0"/>
              <a:cs typeface="Times New Roman" pitchFamily="18" charset="0"/>
            </a:endParaRPr>
          </a:p>
          <a:p>
            <a:pPr lvl="0" defTabSz="2926080">
              <a:spcBef>
                <a:spcPct val="20000"/>
              </a:spcBef>
            </a:pPr>
            <a:endParaRPr lang="en-US" sz="2000" u="sng" dirty="0">
              <a:solidFill>
                <a:srgbClr val="738AC8">
                  <a:lumMod val="50000"/>
                </a:srgbClr>
              </a:solidFill>
              <a:latin typeface="Times New Roman" pitchFamily="18" charset="0"/>
              <a:cs typeface="Times New Roman" pitchFamily="18" charset="0"/>
            </a:endParaRPr>
          </a:p>
          <a:p>
            <a:pPr lvl="0" defTabSz="2926080">
              <a:spcBef>
                <a:spcPct val="20000"/>
              </a:spcBef>
            </a:pPr>
            <a:r>
              <a:rPr lang="en-US" sz="2000" u="sng" dirty="0">
                <a:solidFill>
                  <a:srgbClr val="738AC8">
                    <a:lumMod val="50000"/>
                  </a:srgbClr>
                </a:solidFill>
                <a:latin typeface="Times New Roman" pitchFamily="18" charset="0"/>
                <a:cs typeface="Times New Roman" pitchFamily="18" charset="0"/>
              </a:rPr>
              <a:t>John</a:t>
            </a:r>
          </a:p>
        </p:txBody>
      </p:sp>
      <p:graphicFrame>
        <p:nvGraphicFramePr>
          <p:cNvPr id="40" name="Table 39"/>
          <p:cNvGraphicFramePr>
            <a:graphicFrameLocks noGrp="1"/>
          </p:cNvGraphicFramePr>
          <p:nvPr>
            <p:extLst>
              <p:ext uri="{D42A27DB-BD31-4B8C-83A1-F6EECF244321}">
                <p14:modId xmlns:p14="http://schemas.microsoft.com/office/powerpoint/2010/main" val="439364528"/>
              </p:ext>
            </p:extLst>
          </p:nvPr>
        </p:nvGraphicFramePr>
        <p:xfrm>
          <a:off x="8861060" y="4676490"/>
          <a:ext cx="7270961" cy="2682240"/>
        </p:xfrm>
        <a:graphic>
          <a:graphicData uri="http://schemas.openxmlformats.org/drawingml/2006/table">
            <a:tbl>
              <a:tblPr firstRow="1" bandRow="1">
                <a:tableStyleId>{5940675A-B579-460E-94D1-54222C63F5DA}</a:tableStyleId>
              </a:tblPr>
              <a:tblGrid>
                <a:gridCol w="3437783">
                  <a:extLst>
                    <a:ext uri="{9D8B030D-6E8A-4147-A177-3AD203B41FA5}">
                      <a16:colId xmlns:a16="http://schemas.microsoft.com/office/drawing/2014/main" xmlns="" val="1350652860"/>
                    </a:ext>
                  </a:extLst>
                </a:gridCol>
                <a:gridCol w="3833178">
                  <a:extLst>
                    <a:ext uri="{9D8B030D-6E8A-4147-A177-3AD203B41FA5}">
                      <a16:colId xmlns:a16="http://schemas.microsoft.com/office/drawing/2014/main" xmlns="" val="3090683993"/>
                    </a:ext>
                  </a:extLst>
                </a:gridCol>
              </a:tblGrid>
              <a:tr h="1148952">
                <a:tc>
                  <a:txBody>
                    <a:bodyPr/>
                    <a:lstStyle/>
                    <a:p>
                      <a:pPr algn="l" rtl="0" fontAlgn="t">
                        <a:spcBef>
                          <a:spcPts val="0"/>
                        </a:spcBef>
                        <a:spcAft>
                          <a:spcPts val="0"/>
                        </a:spcAft>
                      </a:pPr>
                      <a:r>
                        <a:rPr lang="en-US" sz="1800" b="0" i="0" u="none" strike="noStrike" dirty="0">
                          <a:solidFill>
                            <a:schemeClr val="accent5">
                              <a:lumMod val="50000"/>
                            </a:schemeClr>
                          </a:solidFill>
                          <a:effectLst/>
                          <a:latin typeface="Times New Roman" charset="0"/>
                          <a:ea typeface="Times New Roman" charset="0"/>
                          <a:cs typeface="Times New Roman" charset="0"/>
                        </a:rPr>
                        <a:t>Saying </a:t>
                      </a:r>
                      <a:endParaRPr lang="en-US" sz="1800" dirty="0">
                        <a:solidFill>
                          <a:schemeClr val="accent5">
                            <a:lumMod val="50000"/>
                          </a:schemeClr>
                        </a:solidFill>
                        <a:effectLst/>
                        <a:latin typeface="Times New Roman" charset="0"/>
                        <a:ea typeface="Times New Roman" charset="0"/>
                        <a:cs typeface="Times New Roman" charset="0"/>
                      </a:endParaRP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Work in groups is best</a:t>
                      </a: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Discipline is a major key</a:t>
                      </a:r>
                    </a:p>
                    <a:p>
                      <a:pPr algn="l" fontAlgn="t"/>
                      <a:r>
                        <a:rPr lang="en-US" sz="1800" dirty="0">
                          <a:solidFill>
                            <a:schemeClr val="accent5">
                              <a:lumMod val="50000"/>
                            </a:schemeClr>
                          </a:solidFill>
                          <a:effectLst/>
                          <a:latin typeface="Times New Roman" charset="0"/>
                          <a:ea typeface="Times New Roman" charset="0"/>
                          <a:cs typeface="Times New Roman" charset="0"/>
                        </a:rPr>
                        <a:t/>
                      </a:r>
                      <a:br>
                        <a:rPr lang="en-US" sz="1800" dirty="0">
                          <a:solidFill>
                            <a:schemeClr val="accent5">
                              <a:lumMod val="50000"/>
                            </a:schemeClr>
                          </a:solidFill>
                          <a:effectLst/>
                          <a:latin typeface="Times New Roman" charset="0"/>
                          <a:ea typeface="Times New Roman" charset="0"/>
                          <a:cs typeface="Times New Roman" charset="0"/>
                        </a:rPr>
                      </a:br>
                      <a:endParaRPr lang="en-US" sz="1800" dirty="0">
                        <a:solidFill>
                          <a:schemeClr val="accent5">
                            <a:lumMod val="50000"/>
                          </a:schemeClr>
                        </a:solidFill>
                        <a:effectLst/>
                        <a:latin typeface="Times New Roman" charset="0"/>
                        <a:ea typeface="Times New Roman" charset="0"/>
                        <a:cs typeface="Times New Roman" charset="0"/>
                      </a:endParaRPr>
                    </a:p>
                  </a:txBody>
                  <a:tcPr marL="53340" marR="53340" marT="53340" marB="53340"/>
                </a:tc>
                <a:tc>
                  <a:txBody>
                    <a:bodyPr/>
                    <a:lstStyle/>
                    <a:p>
                      <a:pPr algn="l" rtl="0" fontAlgn="t">
                        <a:spcBef>
                          <a:spcPts val="0"/>
                        </a:spcBef>
                        <a:spcAft>
                          <a:spcPts val="0"/>
                        </a:spcAft>
                      </a:pPr>
                      <a:r>
                        <a:rPr lang="en-US" sz="1800" b="0" i="0" u="none" strike="noStrike" dirty="0">
                          <a:solidFill>
                            <a:schemeClr val="accent5">
                              <a:lumMod val="50000"/>
                            </a:schemeClr>
                          </a:solidFill>
                          <a:effectLst/>
                          <a:latin typeface="Times New Roman" charset="0"/>
                          <a:ea typeface="Times New Roman" charset="0"/>
                          <a:cs typeface="Times New Roman" charset="0"/>
                        </a:rPr>
                        <a:t>Thinking</a:t>
                      </a:r>
                      <a:endParaRPr lang="en-US" sz="1800" dirty="0">
                        <a:solidFill>
                          <a:schemeClr val="accent5">
                            <a:lumMod val="50000"/>
                          </a:schemeClr>
                        </a:solidFill>
                        <a:effectLst/>
                        <a:latin typeface="Times New Roman" charset="0"/>
                        <a:ea typeface="Times New Roman" charset="0"/>
                        <a:cs typeface="Times New Roman" charset="0"/>
                      </a:endParaRP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Other people challenge me</a:t>
                      </a: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I can do this</a:t>
                      </a: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New ideas</a:t>
                      </a: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I want to improve myself to get better</a:t>
                      </a:r>
                    </a:p>
                  </a:txBody>
                  <a:tcPr marL="53340" marR="53340" marT="53340" marB="53340"/>
                </a:tc>
                <a:extLst>
                  <a:ext uri="{0D108BD9-81ED-4DB2-BD59-A6C34878D82A}">
                    <a16:rowId xmlns:a16="http://schemas.microsoft.com/office/drawing/2014/main" xmlns="" val="115002151"/>
                  </a:ext>
                </a:extLst>
              </a:tr>
              <a:tr h="969116">
                <a:tc>
                  <a:txBody>
                    <a:bodyPr/>
                    <a:lstStyle/>
                    <a:p>
                      <a:pPr algn="l" rtl="0" fontAlgn="t">
                        <a:spcBef>
                          <a:spcPts val="0"/>
                        </a:spcBef>
                        <a:spcAft>
                          <a:spcPts val="0"/>
                        </a:spcAft>
                      </a:pPr>
                      <a:r>
                        <a:rPr lang="en-US" sz="1800" b="0" i="0" u="none" strike="noStrike" dirty="0">
                          <a:solidFill>
                            <a:schemeClr val="accent5">
                              <a:lumMod val="50000"/>
                            </a:schemeClr>
                          </a:solidFill>
                          <a:effectLst/>
                          <a:latin typeface="Times New Roman" charset="0"/>
                          <a:ea typeface="Times New Roman" charset="0"/>
                          <a:cs typeface="Times New Roman" charset="0"/>
                        </a:rPr>
                        <a:t>Doing </a:t>
                      </a:r>
                      <a:endParaRPr lang="en-US" sz="1800" dirty="0">
                        <a:solidFill>
                          <a:schemeClr val="accent5">
                            <a:lumMod val="50000"/>
                          </a:schemeClr>
                        </a:solidFill>
                        <a:effectLst/>
                        <a:latin typeface="Times New Roman" charset="0"/>
                        <a:ea typeface="Times New Roman" charset="0"/>
                        <a:cs typeface="Times New Roman" charset="0"/>
                      </a:endParaRP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Communicate</a:t>
                      </a: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Showing-off (bragging rights)</a:t>
                      </a: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Disciplining myself</a:t>
                      </a:r>
                    </a:p>
                  </a:txBody>
                  <a:tcPr marL="53340" marR="53340" marT="53340" marB="53340"/>
                </a:tc>
                <a:tc>
                  <a:txBody>
                    <a:bodyPr/>
                    <a:lstStyle/>
                    <a:p>
                      <a:pPr algn="l" rtl="0" fontAlgn="t">
                        <a:spcBef>
                          <a:spcPts val="0"/>
                        </a:spcBef>
                        <a:spcAft>
                          <a:spcPts val="0"/>
                        </a:spcAft>
                      </a:pPr>
                      <a:r>
                        <a:rPr lang="en-US" sz="1800" b="0" i="0" u="none" strike="noStrike" dirty="0">
                          <a:solidFill>
                            <a:schemeClr val="accent5">
                              <a:lumMod val="50000"/>
                            </a:schemeClr>
                          </a:solidFill>
                          <a:effectLst/>
                          <a:latin typeface="Times New Roman" charset="0"/>
                          <a:ea typeface="Times New Roman" charset="0"/>
                          <a:cs typeface="Times New Roman" charset="0"/>
                        </a:rPr>
                        <a:t>Feeling</a:t>
                      </a:r>
                      <a:endParaRPr lang="en-US" sz="1800" dirty="0">
                        <a:solidFill>
                          <a:schemeClr val="accent5">
                            <a:lumMod val="50000"/>
                          </a:schemeClr>
                        </a:solidFill>
                        <a:effectLst/>
                        <a:latin typeface="Times New Roman" charset="0"/>
                        <a:ea typeface="Times New Roman" charset="0"/>
                        <a:cs typeface="Times New Roman" charset="0"/>
                      </a:endParaRP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Low self-esteem, lack of discipline</a:t>
                      </a: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Competitive</a:t>
                      </a:r>
                    </a:p>
                    <a:p>
                      <a:pPr algn="l" rtl="0" fontAlgn="base">
                        <a:spcBef>
                          <a:spcPts val="0"/>
                        </a:spcBef>
                        <a:spcAft>
                          <a:spcPts val="0"/>
                        </a:spcAft>
                        <a:buFont typeface="Arial" panose="020B0604020202020204" pitchFamily="34" charset="0"/>
                        <a:buChar char="•"/>
                      </a:pPr>
                      <a:r>
                        <a:rPr lang="en-US" sz="1800" b="0" i="0" u="none" strike="noStrike" dirty="0">
                          <a:solidFill>
                            <a:schemeClr val="accent5">
                              <a:lumMod val="50000"/>
                            </a:schemeClr>
                          </a:solidFill>
                          <a:effectLst/>
                          <a:latin typeface="Times New Roman" charset="0"/>
                          <a:ea typeface="Times New Roman" charset="0"/>
                          <a:cs typeface="Times New Roman" charset="0"/>
                        </a:rPr>
                        <a:t>accomplishment</a:t>
                      </a:r>
                    </a:p>
                  </a:txBody>
                  <a:tcPr marL="53340" marR="53340" marT="53340" marB="53340"/>
                </a:tc>
                <a:extLst>
                  <a:ext uri="{0D108BD9-81ED-4DB2-BD59-A6C34878D82A}">
                    <a16:rowId xmlns:a16="http://schemas.microsoft.com/office/drawing/2014/main" xmlns="" val="1222474194"/>
                  </a:ext>
                </a:extLst>
              </a:tr>
            </a:tbl>
          </a:graphicData>
        </a:graphic>
      </p:graphicFrame>
      <p:graphicFrame>
        <p:nvGraphicFramePr>
          <p:cNvPr id="42" name="Table 41"/>
          <p:cNvGraphicFramePr>
            <a:graphicFrameLocks noGrp="1"/>
          </p:cNvGraphicFramePr>
          <p:nvPr>
            <p:extLst>
              <p:ext uri="{D42A27DB-BD31-4B8C-83A1-F6EECF244321}">
                <p14:modId xmlns:p14="http://schemas.microsoft.com/office/powerpoint/2010/main" val="1350843710"/>
              </p:ext>
            </p:extLst>
          </p:nvPr>
        </p:nvGraphicFramePr>
        <p:xfrm>
          <a:off x="8861060" y="8042655"/>
          <a:ext cx="7293068" cy="3505200"/>
        </p:xfrm>
        <a:graphic>
          <a:graphicData uri="http://schemas.openxmlformats.org/drawingml/2006/table">
            <a:tbl>
              <a:tblPr firstRow="1" bandRow="1">
                <a:tableStyleId>{5940675A-B579-460E-94D1-54222C63F5DA}</a:tableStyleId>
              </a:tblPr>
              <a:tblGrid>
                <a:gridCol w="3448236">
                  <a:extLst>
                    <a:ext uri="{9D8B030D-6E8A-4147-A177-3AD203B41FA5}">
                      <a16:colId xmlns:a16="http://schemas.microsoft.com/office/drawing/2014/main" xmlns="" val="1350652860"/>
                    </a:ext>
                  </a:extLst>
                </a:gridCol>
                <a:gridCol w="3844832">
                  <a:extLst>
                    <a:ext uri="{9D8B030D-6E8A-4147-A177-3AD203B41FA5}">
                      <a16:colId xmlns:a16="http://schemas.microsoft.com/office/drawing/2014/main" xmlns="" val="3090683993"/>
                    </a:ext>
                  </a:extLst>
                </a:gridCol>
              </a:tblGrid>
              <a:tr h="1148952">
                <a:tc>
                  <a:txBody>
                    <a:bodyPr/>
                    <a:lstStyle/>
                    <a:p>
                      <a:pPr marL="0" algn="l" defTabSz="2926080" rtl="0" eaLnBrk="1" fontAlgn="t" latinLnBrk="0" hangingPunct="1">
                        <a:spcBef>
                          <a:spcPts val="0"/>
                        </a:spcBef>
                        <a:spcAft>
                          <a:spcPts val="0"/>
                        </a:spcAft>
                      </a:pPr>
                      <a:r>
                        <a:rPr lang="en-US" sz="1800" b="0" i="0" u="none" strike="noStrike" kern="1200" dirty="0">
                          <a:solidFill>
                            <a:schemeClr val="accent5">
                              <a:lumMod val="50000"/>
                            </a:schemeClr>
                          </a:solidFill>
                          <a:effectLst/>
                          <a:latin typeface="Times New Roman" charset="0"/>
                          <a:ea typeface="Times New Roman" charset="0"/>
                          <a:cs typeface="Times New Roman" charset="0"/>
                        </a:rPr>
                        <a:t>Saying</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Give me the next hardest piece</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Social work is most challenging, however, is definitely the most rewarding</a:t>
                      </a:r>
                    </a:p>
                  </a:txBody>
                  <a:tcPr marL="53340" marR="53340" marT="53340" marB="53340"/>
                </a:tc>
                <a:tc>
                  <a:txBody>
                    <a:bodyPr/>
                    <a:lstStyle/>
                    <a:p>
                      <a:pPr marL="0" algn="l" defTabSz="2926080" rtl="0" eaLnBrk="1" fontAlgn="t" latinLnBrk="0" hangingPunct="1">
                        <a:spcBef>
                          <a:spcPts val="0"/>
                        </a:spcBef>
                        <a:spcAft>
                          <a:spcPts val="0"/>
                        </a:spcAft>
                      </a:pPr>
                      <a:r>
                        <a:rPr lang="en-US" sz="1800" b="0" i="0" u="none" strike="noStrike" kern="1200" dirty="0">
                          <a:solidFill>
                            <a:schemeClr val="accent5">
                              <a:lumMod val="50000"/>
                            </a:schemeClr>
                          </a:solidFill>
                          <a:effectLst/>
                          <a:latin typeface="Times New Roman" charset="0"/>
                          <a:ea typeface="Times New Roman" charset="0"/>
                          <a:cs typeface="Times New Roman" charset="0"/>
                        </a:rPr>
                        <a:t>Thinking</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How can I improve? </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What is this person I’m playing with doing?</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How and what can I do to better improve my partner</a:t>
                      </a:r>
                    </a:p>
                  </a:txBody>
                  <a:tcPr marL="53340" marR="53340" marT="53340" marB="53340"/>
                </a:tc>
                <a:extLst>
                  <a:ext uri="{0D108BD9-81ED-4DB2-BD59-A6C34878D82A}">
                    <a16:rowId xmlns:a16="http://schemas.microsoft.com/office/drawing/2014/main" xmlns="" val="115002151"/>
                  </a:ext>
                </a:extLst>
              </a:tr>
              <a:tr h="969116">
                <a:tc>
                  <a:txBody>
                    <a:bodyPr/>
                    <a:lstStyle/>
                    <a:p>
                      <a:pPr marL="0" algn="l" defTabSz="2926080" rtl="0" eaLnBrk="1" fontAlgn="t" latinLnBrk="0" hangingPunct="1">
                        <a:spcBef>
                          <a:spcPts val="0"/>
                        </a:spcBef>
                        <a:spcAft>
                          <a:spcPts val="0"/>
                        </a:spcAft>
                      </a:pPr>
                      <a:r>
                        <a:rPr lang="en-US" sz="1800" b="0" i="0" u="none" strike="noStrike" kern="1200" dirty="0">
                          <a:solidFill>
                            <a:schemeClr val="accent5">
                              <a:lumMod val="50000"/>
                            </a:schemeClr>
                          </a:solidFill>
                          <a:effectLst/>
                          <a:latin typeface="Times New Roman" charset="0"/>
                          <a:ea typeface="Times New Roman" charset="0"/>
                          <a:cs typeface="Times New Roman" charset="0"/>
                        </a:rPr>
                        <a:t>Doing</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Organized practice</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Improvised practice</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Balance the two</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Work in groups</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Plan ahead</a:t>
                      </a:r>
                    </a:p>
                  </a:txBody>
                  <a:tcPr marL="53340" marR="53340" marT="53340" marB="53340"/>
                </a:tc>
                <a:tc>
                  <a:txBody>
                    <a:bodyPr/>
                    <a:lstStyle/>
                    <a:p>
                      <a:pPr marL="0" algn="l" defTabSz="2926080" rtl="0" eaLnBrk="1" fontAlgn="t" latinLnBrk="0" hangingPunct="1">
                        <a:spcBef>
                          <a:spcPts val="0"/>
                        </a:spcBef>
                        <a:spcAft>
                          <a:spcPts val="0"/>
                        </a:spcAft>
                      </a:pPr>
                      <a:r>
                        <a:rPr lang="en-US" sz="1800" b="0" i="0" u="none" strike="noStrike" kern="1200" dirty="0">
                          <a:solidFill>
                            <a:schemeClr val="accent5">
                              <a:lumMod val="50000"/>
                            </a:schemeClr>
                          </a:solidFill>
                          <a:effectLst/>
                          <a:latin typeface="Times New Roman" charset="0"/>
                          <a:ea typeface="Times New Roman" charset="0"/>
                          <a:cs typeface="Times New Roman" charset="0"/>
                        </a:rPr>
                        <a:t>Feeling</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There is always something to improve</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Yet still feels accomplished with how far he’s come</a:t>
                      </a:r>
                    </a:p>
                    <a:p>
                      <a:pPr marL="0" algn="l" defTabSz="2926080" rtl="0" eaLnBrk="1" fontAlgn="t" latinLnBrk="0" hangingPunct="1">
                        <a:spcBef>
                          <a:spcPts val="0"/>
                        </a:spcBef>
                        <a:spcAft>
                          <a:spcPts val="0"/>
                        </a:spcAft>
                        <a:buFont typeface="Arial" panose="020B0604020202020204" pitchFamily="34" charset="0"/>
                        <a:buChar char="•"/>
                      </a:pPr>
                      <a:r>
                        <a:rPr lang="en-US" sz="1800" b="0" i="0" u="none" strike="noStrike" kern="1200" dirty="0">
                          <a:solidFill>
                            <a:schemeClr val="accent5">
                              <a:lumMod val="50000"/>
                            </a:schemeClr>
                          </a:solidFill>
                          <a:effectLst/>
                          <a:latin typeface="Times New Roman" charset="0"/>
                          <a:ea typeface="Times New Roman" charset="0"/>
                          <a:cs typeface="Times New Roman" charset="0"/>
                        </a:rPr>
                        <a:t>Enjoyment from working with others</a:t>
                      </a:r>
                    </a:p>
                  </a:txBody>
                  <a:tcPr marL="53340" marR="53340" marT="53340" marB="53340"/>
                </a:tc>
                <a:extLst>
                  <a:ext uri="{0D108BD9-81ED-4DB2-BD59-A6C34878D82A}">
                    <a16:rowId xmlns:a16="http://schemas.microsoft.com/office/drawing/2014/main" xmlns="" val="1222474194"/>
                  </a:ext>
                </a:extLst>
              </a:tr>
            </a:tbl>
          </a:graphicData>
        </a:graphic>
      </p:graphicFrame>
      <p:pic>
        <p:nvPicPr>
          <p:cNvPr id="44" name="Picture 43"/>
          <p:cNvPicPr>
            <a:picLocks noChangeAspect="1"/>
          </p:cNvPicPr>
          <p:nvPr/>
        </p:nvPicPr>
        <p:blipFill>
          <a:blip r:embed="rId5"/>
          <a:stretch>
            <a:fillRect/>
          </a:stretch>
        </p:blipFill>
        <p:spPr>
          <a:xfrm rot="788672">
            <a:off x="5635462" y="6151647"/>
            <a:ext cx="2595415" cy="1946562"/>
          </a:xfrm>
          <a:prstGeom prst="rect">
            <a:avLst/>
          </a:prstGeom>
        </p:spPr>
      </p:pic>
      <p:pic>
        <p:nvPicPr>
          <p:cNvPr id="46" name="Picture 45"/>
          <p:cNvPicPr>
            <a:picLocks noChangeAspect="1"/>
          </p:cNvPicPr>
          <p:nvPr/>
        </p:nvPicPr>
        <p:blipFill>
          <a:blip r:embed="rId6"/>
          <a:stretch>
            <a:fillRect/>
          </a:stretch>
        </p:blipFill>
        <p:spPr>
          <a:xfrm>
            <a:off x="948844" y="10569938"/>
            <a:ext cx="7073605" cy="3591790"/>
          </a:xfrm>
          <a:prstGeom prst="rect">
            <a:avLst/>
          </a:prstGeom>
        </p:spPr>
      </p:pic>
      <p:pic>
        <p:nvPicPr>
          <p:cNvPr id="47" name="Content Placeholder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5115747">
            <a:off x="9304918" y="12708450"/>
            <a:ext cx="2343518" cy="3032788"/>
          </a:xfrm>
          <a:prstGeom prst="rect">
            <a:avLst/>
          </a:prstGeom>
        </p:spPr>
      </p:pic>
      <p:pic>
        <p:nvPicPr>
          <p:cNvPr id="48" name="Content Placeholder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6860486">
            <a:off x="12302519" y="12855062"/>
            <a:ext cx="2852473" cy="3691436"/>
          </a:xfrm>
          <a:prstGeom prst="rect">
            <a:avLst/>
          </a:prstGeom>
        </p:spPr>
      </p:pic>
      <p:pic>
        <p:nvPicPr>
          <p:cNvPr id="49" name="Content Placeholder 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20273516">
            <a:off x="9407675" y="15314562"/>
            <a:ext cx="3411382" cy="2277295"/>
          </a:xfrm>
          <a:prstGeom prst="rect">
            <a:avLst/>
          </a:prstGeom>
        </p:spPr>
      </p:pic>
      <p:pic>
        <p:nvPicPr>
          <p:cNvPr id="50" name="Content Placeholder 3"/>
          <p:cNvPicPr>
            <a:picLocks noChangeAspect="1"/>
          </p:cNvPicPr>
          <p:nvPr/>
        </p:nvPicPr>
        <p:blipFill rotWithShape="1">
          <a:blip r:embed="rId10">
            <a:extLst>
              <a:ext uri="{28A0092B-C50C-407E-A947-70E740481C1C}">
                <a14:useLocalDpi xmlns:a14="http://schemas.microsoft.com/office/drawing/2010/main" val="0"/>
              </a:ext>
            </a:extLst>
          </a:blip>
          <a:srcRect l="6714" r="31831"/>
          <a:stretch/>
        </p:blipFill>
        <p:spPr>
          <a:xfrm rot="5400000">
            <a:off x="10805196" y="16167975"/>
            <a:ext cx="3283085" cy="6913485"/>
          </a:xfrm>
          <a:prstGeom prst="rect">
            <a:avLst/>
          </a:prstGeom>
        </p:spPr>
      </p:pic>
      <p:pic>
        <p:nvPicPr>
          <p:cNvPr id="7" name="Picture 2" descr="https://lh3.googleusercontent.com/pk5UHeuhuuka1EmL17wWDlEpOrMckkT6U_Dh5yj4OtNPZphjLMvzeZ-B1sx8Vf2sA6xxUqc0LuEqTRlsAibWXRCTjQVbvH1rvaKOpHbuCrZm3wwHMz3BQnlkHgDYjHyo-PFj_YIK7bI"/>
          <p:cNvPicPr>
            <a:picLocks noChangeAspect="1" noChangeArrowheads="1"/>
          </p:cNvPicPr>
          <p:nvPr/>
        </p:nvPicPr>
        <p:blipFill>
          <a:blip r:embed="rId11">
            <a:extLst>
              <a:ext uri="{BEBA8EAE-BF5A-486C-A8C5-ECC9F3942E4B}">
                <a14:imgProps xmlns:a14="http://schemas.microsoft.com/office/drawing/2010/main">
                  <a14:imgLayer r:embed="rId12">
                    <a14:imgEffect>
                      <a14:sharpenSoften amount="90000"/>
                    </a14:imgEffect>
                    <a14:imgEffect>
                      <a14:colorTemperature colorTemp="8904"/>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005871" y="6017610"/>
            <a:ext cx="6900513" cy="509775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7038610" y="13231179"/>
            <a:ext cx="6806471" cy="4263344"/>
          </a:xfrm>
          <a:prstGeom prst="rect">
            <a:avLst/>
          </a:prstGeom>
        </p:spPr>
      </p:pic>
      <p:sp>
        <p:nvSpPr>
          <p:cNvPr id="10" name="Rectangle 9"/>
          <p:cNvSpPr/>
          <p:nvPr/>
        </p:nvSpPr>
        <p:spPr>
          <a:xfrm>
            <a:off x="17079050" y="4581084"/>
            <a:ext cx="6855755" cy="1323439"/>
          </a:xfrm>
          <a:prstGeom prst="rect">
            <a:avLst/>
          </a:prstGeom>
        </p:spPr>
        <p:txBody>
          <a:bodyPr wrap="square">
            <a:spAutoFit/>
          </a:bodyPr>
          <a:lstStyle/>
          <a:p>
            <a:pPr marL="342900" indent="-342900">
              <a:buFontTx/>
              <a:buChar char="-"/>
            </a:pPr>
            <a:r>
              <a:rPr lang="en-US" sz="2000" dirty="0" smtClean="0">
                <a:solidFill>
                  <a:schemeClr val="accent5">
                    <a:lumMod val="50000"/>
                  </a:schemeClr>
                </a:solidFill>
                <a:latin typeface="Times New Roman" pitchFamily="18" charset="0"/>
                <a:cs typeface="Times New Roman" pitchFamily="18" charset="0"/>
              </a:rPr>
              <a:t>Prototype </a:t>
            </a:r>
            <a:r>
              <a:rPr lang="en-US" sz="2000" dirty="0">
                <a:solidFill>
                  <a:schemeClr val="accent5">
                    <a:lumMod val="50000"/>
                  </a:schemeClr>
                </a:solidFill>
                <a:latin typeface="Times New Roman" pitchFamily="18" charset="0"/>
                <a:cs typeface="Times New Roman" pitchFamily="18" charset="0"/>
              </a:rPr>
              <a:t>addressed </a:t>
            </a:r>
            <a:r>
              <a:rPr lang="en-US" sz="2000" dirty="0" smtClean="0">
                <a:solidFill>
                  <a:schemeClr val="accent5">
                    <a:lumMod val="50000"/>
                  </a:schemeClr>
                </a:solidFill>
                <a:latin typeface="Times New Roman" pitchFamily="18" charset="0"/>
                <a:cs typeface="Times New Roman" pitchFamily="18" charset="0"/>
              </a:rPr>
              <a:t>conducting</a:t>
            </a:r>
            <a:endParaRPr lang="en-US" sz="2000" dirty="0">
              <a:solidFill>
                <a:schemeClr val="accent5">
                  <a:lumMod val="50000"/>
                </a:schemeClr>
              </a:solidFill>
              <a:latin typeface="Times New Roman" pitchFamily="18" charset="0"/>
              <a:cs typeface="Times New Roman" pitchFamily="18" charset="0"/>
            </a:endParaRPr>
          </a:p>
          <a:p>
            <a:pPr marL="342900" indent="-342900">
              <a:buFontTx/>
              <a:buChar char="-"/>
            </a:pPr>
            <a:r>
              <a:rPr lang="en-US" sz="2000" dirty="0" smtClean="0">
                <a:solidFill>
                  <a:schemeClr val="accent5">
                    <a:lumMod val="50000"/>
                  </a:schemeClr>
                </a:solidFill>
                <a:latin typeface="Times New Roman" pitchFamily="18" charset="0"/>
                <a:cs typeface="Times New Roman" pitchFamily="18" charset="0"/>
              </a:rPr>
              <a:t>Careful </a:t>
            </a:r>
            <a:r>
              <a:rPr lang="en-US" sz="2000" dirty="0">
                <a:solidFill>
                  <a:schemeClr val="accent5">
                    <a:lumMod val="50000"/>
                  </a:schemeClr>
                </a:solidFill>
                <a:latin typeface="Times New Roman" pitchFamily="18" charset="0"/>
                <a:cs typeface="Times New Roman" pitchFamily="18" charset="0"/>
              </a:rPr>
              <a:t>consideration was given to the prototype to put emphasis on the conducting </a:t>
            </a:r>
            <a:r>
              <a:rPr lang="en-US" sz="2000" dirty="0" smtClean="0">
                <a:solidFill>
                  <a:schemeClr val="accent5">
                    <a:lumMod val="50000"/>
                  </a:schemeClr>
                </a:solidFill>
                <a:latin typeface="Times New Roman" pitchFamily="18" charset="0"/>
                <a:cs typeface="Times New Roman" pitchFamily="18" charset="0"/>
              </a:rPr>
              <a:t>arm</a:t>
            </a:r>
          </a:p>
          <a:p>
            <a:pPr marL="1910177" lvl="1" indent="-342900">
              <a:buFontTx/>
              <a:buChar char="-"/>
            </a:pPr>
            <a:r>
              <a:rPr lang="en-US" sz="2000" dirty="0" smtClean="0">
                <a:solidFill>
                  <a:schemeClr val="accent5">
                    <a:lumMod val="50000"/>
                  </a:schemeClr>
                </a:solidFill>
                <a:latin typeface="Times New Roman" pitchFamily="18" charset="0"/>
                <a:cs typeface="Times New Roman" pitchFamily="18" charset="0"/>
              </a:rPr>
              <a:t>Conducting </a:t>
            </a:r>
            <a:r>
              <a:rPr lang="en-US" sz="2000" dirty="0">
                <a:solidFill>
                  <a:schemeClr val="accent5">
                    <a:lumMod val="50000"/>
                  </a:schemeClr>
                </a:solidFill>
                <a:latin typeface="Times New Roman" pitchFamily="18" charset="0"/>
                <a:cs typeface="Times New Roman" pitchFamily="18" charset="0"/>
              </a:rPr>
              <a:t>motion is incredibly important </a:t>
            </a:r>
            <a:endParaRPr lang="en-US" sz="2000" dirty="0" smtClean="0">
              <a:solidFill>
                <a:schemeClr val="accent5">
                  <a:lumMod val="50000"/>
                </a:schemeClr>
              </a:solidFill>
              <a:latin typeface="Times New Roman" pitchFamily="18" charset="0"/>
              <a:cs typeface="Times New Roman" pitchFamily="18" charset="0"/>
            </a:endParaRPr>
          </a:p>
        </p:txBody>
      </p:sp>
      <p:sp>
        <p:nvSpPr>
          <p:cNvPr id="11" name="Rectangle 10"/>
          <p:cNvSpPr/>
          <p:nvPr/>
        </p:nvSpPr>
        <p:spPr>
          <a:xfrm>
            <a:off x="16912220" y="11304616"/>
            <a:ext cx="6994164" cy="1631216"/>
          </a:xfrm>
          <a:prstGeom prst="rect">
            <a:avLst/>
          </a:prstGeom>
        </p:spPr>
        <p:txBody>
          <a:bodyPr wrap="square">
            <a:spAutoFit/>
          </a:bodyPr>
          <a:lstStyle/>
          <a:p>
            <a:pPr marL="342900" indent="-342900">
              <a:buFontTx/>
              <a:buChar char="-"/>
            </a:pPr>
            <a:r>
              <a:rPr lang="en-US" sz="2000" dirty="0">
                <a:solidFill>
                  <a:schemeClr val="accent5">
                    <a:lumMod val="50000"/>
                  </a:schemeClr>
                </a:solidFill>
                <a:latin typeface="Times New Roman" pitchFamily="18" charset="0"/>
                <a:cs typeface="Times New Roman" pitchFamily="18" charset="0"/>
              </a:rPr>
              <a:t>If a final designed were to be made, it would not be a full body it seems since it only needs one arm to conduct</a:t>
            </a:r>
          </a:p>
          <a:p>
            <a:pPr marL="1910177" lvl="1" indent="-342900">
              <a:buFontTx/>
              <a:buChar char="-"/>
            </a:pPr>
            <a:r>
              <a:rPr lang="en-US" sz="2000" dirty="0">
                <a:solidFill>
                  <a:schemeClr val="accent5">
                    <a:lumMod val="50000"/>
                  </a:schemeClr>
                </a:solidFill>
                <a:latin typeface="Times New Roman" pitchFamily="18" charset="0"/>
                <a:cs typeface="Times New Roman" pitchFamily="18" charset="0"/>
              </a:rPr>
              <a:t>It could be argued that it should still have a full body to make the robot look more like a human conductor </a:t>
            </a:r>
            <a:endParaRPr lang="en-US" sz="2000" dirty="0">
              <a:solidFill>
                <a:schemeClr val="accent5">
                  <a:lumMod val="50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3425218134"/>
      </p:ext>
    </p:extLst>
  </p:cSld>
  <p:clrMapOvr>
    <a:masterClrMapping/>
  </p:clrMapOvr>
  <p:timing>
    <p:tnLst>
      <p:par>
        <p:cTn id="1" dur="indefinite" restart="never" nodeType="tmRoot"/>
      </p:par>
    </p:tnLst>
  </p:timing>
</p:sld>
</file>

<file path=ppt/theme/theme1.xml><?xml version="1.0" encoding="utf-8"?>
<a:theme xmlns:a="http://schemas.openxmlformats.org/drawingml/2006/main" name="36x48-Template-V2b">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lassic 3 Column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ic - Wide Center">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730</TotalTime>
  <Words>843</Words>
  <Application>Microsoft Macintosh PowerPoint</Application>
  <PresentationFormat>Custom</PresentationFormat>
  <Paragraphs>108</Paragraphs>
  <Slides>1</Slides>
  <Notes>1</Notes>
  <HiddenSlides>0</HiddenSlides>
  <MMClips>0</MMClips>
  <ScaleCrop>false</ScaleCrop>
  <HeadingPairs>
    <vt:vector size="8" baseType="variant">
      <vt:variant>
        <vt:lpstr>Fonts Used</vt:lpstr>
      </vt:variant>
      <vt:variant>
        <vt:i4>4</vt:i4>
      </vt:variant>
      <vt:variant>
        <vt:lpstr>Theme</vt:lpstr>
      </vt:variant>
      <vt:variant>
        <vt:i4>3</vt:i4>
      </vt:variant>
      <vt:variant>
        <vt:lpstr>Embedded OLE Servers</vt:lpstr>
      </vt:variant>
      <vt:variant>
        <vt:i4>1</vt:i4>
      </vt:variant>
      <vt:variant>
        <vt:lpstr>Slide Titles</vt:lpstr>
      </vt:variant>
      <vt:variant>
        <vt:i4>1</vt:i4>
      </vt:variant>
    </vt:vector>
  </HeadingPairs>
  <TitlesOfParts>
    <vt:vector size="9" baseType="lpstr">
      <vt:lpstr>Calibri</vt:lpstr>
      <vt:lpstr>Times New Roman</vt:lpstr>
      <vt:lpstr>Trebuchet MS</vt:lpstr>
      <vt:lpstr>Arial</vt:lpstr>
      <vt:lpstr>36x48-Template-V2b</vt:lpstr>
      <vt:lpstr>1_Classic 3 Columns</vt:lpstr>
      <vt:lpstr>Classic - Wide Center</vt:lpstr>
      <vt:lpstr>Image</vt:lpstr>
      <vt:lpstr>PowerPoint Presentation</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Arnold, Jason</cp:lastModifiedBy>
  <cp:revision>90</cp:revision>
  <cp:lastPrinted>2016-05-02T20:43:07Z</cp:lastPrinted>
  <dcterms:created xsi:type="dcterms:W3CDTF">2012-02-03T19:11:35Z</dcterms:created>
  <dcterms:modified xsi:type="dcterms:W3CDTF">2016-05-02T20:43:57Z</dcterms:modified>
</cp:coreProperties>
</file>

<file path=docProps/thumbnail.jpeg>
</file>